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809" r:id="rId3"/>
    <p:sldId id="808" r:id="rId4"/>
    <p:sldId id="813" r:id="rId5"/>
    <p:sldId id="814" r:id="rId6"/>
    <p:sldId id="815"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8"/>
    <p:restoredTop sz="94675"/>
  </p:normalViewPr>
  <p:slideViewPr>
    <p:cSldViewPr snapToGrid="0" showGuides="1">
      <p:cViewPr varScale="1">
        <p:scale>
          <a:sx n="82" d="100"/>
          <a:sy n="82" d="100"/>
        </p:scale>
        <p:origin x="960" y="1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2A05DC-4AFD-2F40-9089-2FF2B4880AD4}" type="doc">
      <dgm:prSet loTypeId="urn:microsoft.com/office/officeart/2005/8/layout/arrow2" loCatId="" qsTypeId="urn:microsoft.com/office/officeart/2005/8/quickstyle/simple4" qsCatId="simple" csTypeId="urn:microsoft.com/office/officeart/2005/8/colors/accent1_2" csCatId="accent1" phldr="1"/>
      <dgm:spPr/>
    </dgm:pt>
    <dgm:pt modelId="{6E307FC0-246A-9B4E-8765-511FA3F954B4}">
      <dgm:prSet phldrT="[Testo]" custT="1"/>
      <dgm:spPr/>
      <dgm:t>
        <a:bodyPr/>
        <a:lstStyle/>
        <a:p>
          <a:r>
            <a:rPr lang="it-IT" sz="3200" dirty="0">
              <a:solidFill>
                <a:srgbClr val="E46C0A"/>
              </a:solidFill>
            </a:rPr>
            <a:t>1900-1940</a:t>
          </a:r>
        </a:p>
      </dgm:t>
    </dgm:pt>
    <dgm:pt modelId="{47D82853-E33A-3747-9315-6D12C0F557EB}" type="parTrans" cxnId="{A3CB18B3-EC6D-BB4A-8CA9-BD74D7439D5D}">
      <dgm:prSet/>
      <dgm:spPr/>
      <dgm:t>
        <a:bodyPr/>
        <a:lstStyle/>
        <a:p>
          <a:endParaRPr lang="it-IT">
            <a:solidFill>
              <a:srgbClr val="E46C0A"/>
            </a:solidFill>
          </a:endParaRPr>
        </a:p>
      </dgm:t>
    </dgm:pt>
    <dgm:pt modelId="{0E4C2584-835C-AE4B-824F-9C8A971E6F54}" type="sibTrans" cxnId="{A3CB18B3-EC6D-BB4A-8CA9-BD74D7439D5D}">
      <dgm:prSet/>
      <dgm:spPr/>
      <dgm:t>
        <a:bodyPr/>
        <a:lstStyle/>
        <a:p>
          <a:endParaRPr lang="it-IT">
            <a:solidFill>
              <a:srgbClr val="E46C0A"/>
            </a:solidFill>
          </a:endParaRPr>
        </a:p>
      </dgm:t>
    </dgm:pt>
    <dgm:pt modelId="{B1183C60-7044-1243-89A3-7B0C1A62533A}">
      <dgm:prSet phldrT="[Testo]" custT="1"/>
      <dgm:spPr/>
      <dgm:t>
        <a:bodyPr/>
        <a:lstStyle/>
        <a:p>
          <a:r>
            <a:rPr lang="it-IT" sz="3200" dirty="0">
              <a:solidFill>
                <a:srgbClr val="E46C0A"/>
              </a:solidFill>
            </a:rPr>
            <a:t>1950-1970</a:t>
          </a:r>
        </a:p>
      </dgm:t>
    </dgm:pt>
    <dgm:pt modelId="{D4BA136C-DAF2-8F49-8B70-FDBE6BED377D}" type="parTrans" cxnId="{EBF04BDE-163E-FE40-A2B7-09DC8A24B421}">
      <dgm:prSet/>
      <dgm:spPr/>
      <dgm:t>
        <a:bodyPr/>
        <a:lstStyle/>
        <a:p>
          <a:endParaRPr lang="it-IT">
            <a:solidFill>
              <a:srgbClr val="E46C0A"/>
            </a:solidFill>
          </a:endParaRPr>
        </a:p>
      </dgm:t>
    </dgm:pt>
    <dgm:pt modelId="{C331A725-0438-9D4E-B4C6-DAE8885F4A52}" type="sibTrans" cxnId="{EBF04BDE-163E-FE40-A2B7-09DC8A24B421}">
      <dgm:prSet/>
      <dgm:spPr/>
      <dgm:t>
        <a:bodyPr/>
        <a:lstStyle/>
        <a:p>
          <a:endParaRPr lang="it-IT">
            <a:solidFill>
              <a:srgbClr val="E46C0A"/>
            </a:solidFill>
          </a:endParaRPr>
        </a:p>
      </dgm:t>
    </dgm:pt>
    <dgm:pt modelId="{61BBC2B1-1B38-3548-A821-F4AB9993F8FD}">
      <dgm:prSet phldrT="[Testo]" custT="1"/>
      <dgm:spPr/>
      <dgm:t>
        <a:bodyPr/>
        <a:lstStyle/>
        <a:p>
          <a:r>
            <a:rPr lang="it-IT" sz="3200" dirty="0">
              <a:solidFill>
                <a:srgbClr val="E46C0A"/>
              </a:solidFill>
            </a:rPr>
            <a:t>1980-</a:t>
          </a:r>
        </a:p>
      </dgm:t>
    </dgm:pt>
    <dgm:pt modelId="{AF478F32-482E-3043-9E41-32C6897418AF}" type="parTrans" cxnId="{46923DF2-0ABE-9E42-9913-DE6C4362DAAC}">
      <dgm:prSet/>
      <dgm:spPr/>
      <dgm:t>
        <a:bodyPr/>
        <a:lstStyle/>
        <a:p>
          <a:endParaRPr lang="it-IT">
            <a:solidFill>
              <a:srgbClr val="E46C0A"/>
            </a:solidFill>
          </a:endParaRPr>
        </a:p>
      </dgm:t>
    </dgm:pt>
    <dgm:pt modelId="{4C5DDB12-4188-AA46-9AEE-8E46B85936A6}" type="sibTrans" cxnId="{46923DF2-0ABE-9E42-9913-DE6C4362DAAC}">
      <dgm:prSet/>
      <dgm:spPr/>
      <dgm:t>
        <a:bodyPr/>
        <a:lstStyle/>
        <a:p>
          <a:endParaRPr lang="it-IT">
            <a:solidFill>
              <a:srgbClr val="E46C0A"/>
            </a:solidFill>
          </a:endParaRPr>
        </a:p>
      </dgm:t>
    </dgm:pt>
    <dgm:pt modelId="{336979C3-4654-3446-8C5B-D53A7A29716B}" type="pres">
      <dgm:prSet presAssocID="{242A05DC-4AFD-2F40-9089-2FF2B4880AD4}" presName="arrowDiagram" presStyleCnt="0">
        <dgm:presLayoutVars>
          <dgm:chMax val="5"/>
          <dgm:dir/>
          <dgm:resizeHandles val="exact"/>
        </dgm:presLayoutVars>
      </dgm:prSet>
      <dgm:spPr/>
    </dgm:pt>
    <dgm:pt modelId="{985FDB04-2196-E24F-991B-104B373F1168}" type="pres">
      <dgm:prSet presAssocID="{242A05DC-4AFD-2F40-9089-2FF2B4880AD4}" presName="arrow" presStyleLbl="bgShp" presStyleIdx="0" presStyleCnt="1"/>
      <dgm:spPr/>
    </dgm:pt>
    <dgm:pt modelId="{AD442C71-012F-0540-8F85-EA766169B25B}" type="pres">
      <dgm:prSet presAssocID="{242A05DC-4AFD-2F40-9089-2FF2B4880AD4}" presName="arrowDiagram3" presStyleCnt="0"/>
      <dgm:spPr/>
    </dgm:pt>
    <dgm:pt modelId="{28377F34-D0B8-E341-BCD6-65FE3832B32F}" type="pres">
      <dgm:prSet presAssocID="{6E307FC0-246A-9B4E-8765-511FA3F954B4}" presName="bullet3a" presStyleLbl="node1" presStyleIdx="0" presStyleCnt="3"/>
      <dgm:spPr/>
    </dgm:pt>
    <dgm:pt modelId="{42DC0E4B-227C-134A-BF42-B5D9AA50BFAF}" type="pres">
      <dgm:prSet presAssocID="{6E307FC0-246A-9B4E-8765-511FA3F954B4}" presName="textBox3a" presStyleLbl="revTx" presStyleIdx="0" presStyleCnt="3" custScaleX="209013" custLinFactNeighborX="46246" custLinFactNeighborY="11534">
        <dgm:presLayoutVars>
          <dgm:bulletEnabled val="1"/>
        </dgm:presLayoutVars>
      </dgm:prSet>
      <dgm:spPr/>
    </dgm:pt>
    <dgm:pt modelId="{CC3B700C-DDC7-7A46-9ADD-4B010A42698B}" type="pres">
      <dgm:prSet presAssocID="{B1183C60-7044-1243-89A3-7B0C1A62533A}" presName="bullet3b" presStyleLbl="node1" presStyleIdx="1" presStyleCnt="3"/>
      <dgm:spPr/>
    </dgm:pt>
    <dgm:pt modelId="{973B8CBC-4644-9A4B-A433-E0C5358B4DA2}" type="pres">
      <dgm:prSet presAssocID="{B1183C60-7044-1243-89A3-7B0C1A62533A}" presName="textBox3b" presStyleLbl="revTx" presStyleIdx="1" presStyleCnt="3" custScaleX="158812" custScaleY="53128" custLinFactNeighborX="3124" custLinFactNeighborY="-10045">
        <dgm:presLayoutVars>
          <dgm:bulletEnabled val="1"/>
        </dgm:presLayoutVars>
      </dgm:prSet>
      <dgm:spPr/>
    </dgm:pt>
    <dgm:pt modelId="{E93C35F2-E443-E342-9808-BFF598162AF4}" type="pres">
      <dgm:prSet presAssocID="{61BBC2B1-1B38-3548-A821-F4AB9993F8FD}" presName="bullet3c" presStyleLbl="node1" presStyleIdx="2" presStyleCnt="3"/>
      <dgm:spPr/>
    </dgm:pt>
    <dgm:pt modelId="{0156D3A3-1929-9A4D-906B-BFD0A2AB2D38}" type="pres">
      <dgm:prSet presAssocID="{61BBC2B1-1B38-3548-A821-F4AB9993F8FD}" presName="textBox3c" presStyleLbl="revTx" presStyleIdx="2" presStyleCnt="3">
        <dgm:presLayoutVars>
          <dgm:bulletEnabled val="1"/>
        </dgm:presLayoutVars>
      </dgm:prSet>
      <dgm:spPr/>
    </dgm:pt>
  </dgm:ptLst>
  <dgm:cxnLst>
    <dgm:cxn modelId="{97F10505-F207-894A-90BB-1DCF23ADD118}" type="presOf" srcId="{242A05DC-4AFD-2F40-9089-2FF2B4880AD4}" destId="{336979C3-4654-3446-8C5B-D53A7A29716B}" srcOrd="0" destOrd="0" presId="urn:microsoft.com/office/officeart/2005/8/layout/arrow2"/>
    <dgm:cxn modelId="{F443394D-76E4-8F43-8E9C-F376F4F233AC}" type="presOf" srcId="{B1183C60-7044-1243-89A3-7B0C1A62533A}" destId="{973B8CBC-4644-9A4B-A433-E0C5358B4DA2}" srcOrd="0" destOrd="0" presId="urn:microsoft.com/office/officeart/2005/8/layout/arrow2"/>
    <dgm:cxn modelId="{89A59963-0871-694C-BF16-60ECC5FCC307}" type="presOf" srcId="{6E307FC0-246A-9B4E-8765-511FA3F954B4}" destId="{42DC0E4B-227C-134A-BF42-B5D9AA50BFAF}" srcOrd="0" destOrd="0" presId="urn:microsoft.com/office/officeart/2005/8/layout/arrow2"/>
    <dgm:cxn modelId="{11C486AE-F1B1-D54E-9D79-4B846C8308E3}" type="presOf" srcId="{61BBC2B1-1B38-3548-A821-F4AB9993F8FD}" destId="{0156D3A3-1929-9A4D-906B-BFD0A2AB2D38}" srcOrd="0" destOrd="0" presId="urn:microsoft.com/office/officeart/2005/8/layout/arrow2"/>
    <dgm:cxn modelId="{A3CB18B3-EC6D-BB4A-8CA9-BD74D7439D5D}" srcId="{242A05DC-4AFD-2F40-9089-2FF2B4880AD4}" destId="{6E307FC0-246A-9B4E-8765-511FA3F954B4}" srcOrd="0" destOrd="0" parTransId="{47D82853-E33A-3747-9315-6D12C0F557EB}" sibTransId="{0E4C2584-835C-AE4B-824F-9C8A971E6F54}"/>
    <dgm:cxn modelId="{EBF04BDE-163E-FE40-A2B7-09DC8A24B421}" srcId="{242A05DC-4AFD-2F40-9089-2FF2B4880AD4}" destId="{B1183C60-7044-1243-89A3-7B0C1A62533A}" srcOrd="1" destOrd="0" parTransId="{D4BA136C-DAF2-8F49-8B70-FDBE6BED377D}" sibTransId="{C331A725-0438-9D4E-B4C6-DAE8885F4A52}"/>
    <dgm:cxn modelId="{46923DF2-0ABE-9E42-9913-DE6C4362DAAC}" srcId="{242A05DC-4AFD-2F40-9089-2FF2B4880AD4}" destId="{61BBC2B1-1B38-3548-A821-F4AB9993F8FD}" srcOrd="2" destOrd="0" parTransId="{AF478F32-482E-3043-9E41-32C6897418AF}" sibTransId="{4C5DDB12-4188-AA46-9AEE-8E46B85936A6}"/>
    <dgm:cxn modelId="{5EDD988D-0DBA-C940-8E67-A4595BAB005A}" type="presParOf" srcId="{336979C3-4654-3446-8C5B-D53A7A29716B}" destId="{985FDB04-2196-E24F-991B-104B373F1168}" srcOrd="0" destOrd="0" presId="urn:microsoft.com/office/officeart/2005/8/layout/arrow2"/>
    <dgm:cxn modelId="{0DA1BE4B-53C2-C846-8117-7754D5F0D0F8}" type="presParOf" srcId="{336979C3-4654-3446-8C5B-D53A7A29716B}" destId="{AD442C71-012F-0540-8F85-EA766169B25B}" srcOrd="1" destOrd="0" presId="urn:microsoft.com/office/officeart/2005/8/layout/arrow2"/>
    <dgm:cxn modelId="{089F3271-F7C2-1448-9E55-3A6E014E174C}" type="presParOf" srcId="{AD442C71-012F-0540-8F85-EA766169B25B}" destId="{28377F34-D0B8-E341-BCD6-65FE3832B32F}" srcOrd="0" destOrd="0" presId="urn:microsoft.com/office/officeart/2005/8/layout/arrow2"/>
    <dgm:cxn modelId="{8702BB71-1E9E-B441-92F9-3DD55977E7A2}" type="presParOf" srcId="{AD442C71-012F-0540-8F85-EA766169B25B}" destId="{42DC0E4B-227C-134A-BF42-B5D9AA50BFAF}" srcOrd="1" destOrd="0" presId="urn:microsoft.com/office/officeart/2005/8/layout/arrow2"/>
    <dgm:cxn modelId="{9534718A-AD6C-9F4B-B68D-85EE54536954}" type="presParOf" srcId="{AD442C71-012F-0540-8F85-EA766169B25B}" destId="{CC3B700C-DDC7-7A46-9ADD-4B010A42698B}" srcOrd="2" destOrd="0" presId="urn:microsoft.com/office/officeart/2005/8/layout/arrow2"/>
    <dgm:cxn modelId="{ECF74286-CC36-9149-B6A8-0C7E0379D683}" type="presParOf" srcId="{AD442C71-012F-0540-8F85-EA766169B25B}" destId="{973B8CBC-4644-9A4B-A433-E0C5358B4DA2}" srcOrd="3" destOrd="0" presId="urn:microsoft.com/office/officeart/2005/8/layout/arrow2"/>
    <dgm:cxn modelId="{8312927E-698A-5B4D-9D02-276779D768F8}" type="presParOf" srcId="{AD442C71-012F-0540-8F85-EA766169B25B}" destId="{E93C35F2-E443-E342-9808-BFF598162AF4}" srcOrd="4" destOrd="0" presId="urn:microsoft.com/office/officeart/2005/8/layout/arrow2"/>
    <dgm:cxn modelId="{7128661F-832C-7941-BDF8-6896F72E1B2B}" type="presParOf" srcId="{AD442C71-012F-0540-8F85-EA766169B25B}" destId="{0156D3A3-1929-9A4D-906B-BFD0A2AB2D38}"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20BC88-D54B-2140-BD64-190D8296E0DF}" type="doc">
      <dgm:prSet loTypeId="urn:microsoft.com/office/officeart/2005/8/layout/pyramid2" loCatId="" qsTypeId="urn:microsoft.com/office/officeart/2005/8/quickstyle/simple1" qsCatId="simple" csTypeId="urn:microsoft.com/office/officeart/2005/8/colors/colorful5" csCatId="colorful" phldr="1"/>
      <dgm:spPr/>
    </dgm:pt>
    <dgm:pt modelId="{34F898F6-6645-D942-ADBD-CA275241085B}">
      <dgm:prSet phldrT="[Testo]" custT="1"/>
      <dgm:spPr/>
      <dgm:t>
        <a:bodyPr/>
        <a:lstStyle/>
        <a:p>
          <a:r>
            <a:rPr lang="en-GB" sz="2800" noProof="0" dirty="0"/>
            <a:t>Public value objectives</a:t>
          </a:r>
        </a:p>
      </dgm:t>
    </dgm:pt>
    <dgm:pt modelId="{DE68D18B-161B-644F-B904-CA942B710AF0}" type="parTrans" cxnId="{A5271D99-7741-0540-906A-53369A43AA1F}">
      <dgm:prSet/>
      <dgm:spPr/>
      <dgm:t>
        <a:bodyPr/>
        <a:lstStyle/>
        <a:p>
          <a:endParaRPr lang="en-GB" noProof="0" dirty="0"/>
        </a:p>
      </dgm:t>
    </dgm:pt>
    <dgm:pt modelId="{076ACD1E-D033-1C41-8F23-03E967949123}" type="sibTrans" cxnId="{A5271D99-7741-0540-906A-53369A43AA1F}">
      <dgm:prSet/>
      <dgm:spPr/>
      <dgm:t>
        <a:bodyPr/>
        <a:lstStyle/>
        <a:p>
          <a:endParaRPr lang="en-GB" noProof="0" dirty="0"/>
        </a:p>
      </dgm:t>
    </dgm:pt>
    <dgm:pt modelId="{4FF67105-A90C-4B4B-8CD5-C652B510B2AA}">
      <dgm:prSet phldrT="[Testo]" custT="1"/>
      <dgm:spPr/>
      <dgm:t>
        <a:bodyPr/>
        <a:lstStyle/>
        <a:p>
          <a:r>
            <a:rPr lang="en-GB" sz="2800" noProof="0" dirty="0"/>
            <a:t>Org. and HR (including smart working and the digital transition)</a:t>
          </a:r>
        </a:p>
      </dgm:t>
    </dgm:pt>
    <dgm:pt modelId="{CFA95E57-D9D7-3746-B041-575C4924EE9C}" type="parTrans" cxnId="{E37F3D88-1344-9245-8073-C36B0080D469}">
      <dgm:prSet/>
      <dgm:spPr/>
      <dgm:t>
        <a:bodyPr/>
        <a:lstStyle/>
        <a:p>
          <a:endParaRPr lang="en-GB" noProof="0" dirty="0"/>
        </a:p>
      </dgm:t>
    </dgm:pt>
    <dgm:pt modelId="{D08579B5-5925-2D42-871C-7DFC8165B768}" type="sibTrans" cxnId="{E37F3D88-1344-9245-8073-C36B0080D469}">
      <dgm:prSet/>
      <dgm:spPr/>
      <dgm:t>
        <a:bodyPr/>
        <a:lstStyle/>
        <a:p>
          <a:endParaRPr lang="en-GB" noProof="0" dirty="0"/>
        </a:p>
      </dgm:t>
    </dgm:pt>
    <dgm:pt modelId="{1B2B8589-5B20-BF45-8AC0-5DB1F78BFDC6}">
      <dgm:prSet phldrT="[Testo]" custT="1"/>
      <dgm:spPr/>
      <dgm:t>
        <a:bodyPr/>
        <a:lstStyle/>
        <a:p>
          <a:r>
            <a:rPr lang="en-GB" sz="2800" noProof="0" dirty="0"/>
            <a:t>Operational objectives</a:t>
          </a:r>
        </a:p>
      </dgm:t>
    </dgm:pt>
    <dgm:pt modelId="{5D670829-A5B6-014A-BD7C-890EFABB43D7}" type="parTrans" cxnId="{ADAE5E62-59FB-D242-8557-164EB38C664F}">
      <dgm:prSet/>
      <dgm:spPr/>
      <dgm:t>
        <a:bodyPr/>
        <a:lstStyle/>
        <a:p>
          <a:endParaRPr lang="en-GB" noProof="0" dirty="0"/>
        </a:p>
      </dgm:t>
    </dgm:pt>
    <dgm:pt modelId="{534FCCCF-6E04-9E49-8A30-DEA95FA6AE35}" type="sibTrans" cxnId="{ADAE5E62-59FB-D242-8557-164EB38C664F}">
      <dgm:prSet/>
      <dgm:spPr/>
      <dgm:t>
        <a:bodyPr/>
        <a:lstStyle/>
        <a:p>
          <a:endParaRPr lang="en-GB" noProof="0" dirty="0"/>
        </a:p>
      </dgm:t>
    </dgm:pt>
    <dgm:pt modelId="{733CE85E-B013-1844-86A8-EB90D99E33B9}">
      <dgm:prSet phldrT="[Testo]" custT="1"/>
      <dgm:spPr/>
      <dgm:t>
        <a:bodyPr/>
        <a:lstStyle/>
        <a:p>
          <a:r>
            <a:rPr lang="en-GB" sz="2800" noProof="0" dirty="0"/>
            <a:t>Anticorruption risks &amp; transparency</a:t>
          </a:r>
        </a:p>
      </dgm:t>
    </dgm:pt>
    <dgm:pt modelId="{9E2377E7-F497-A84F-B634-79986DE0AE7B}" type="parTrans" cxnId="{B217F2FD-C058-E849-9C24-1BCD95646B8F}">
      <dgm:prSet/>
      <dgm:spPr/>
      <dgm:t>
        <a:bodyPr/>
        <a:lstStyle/>
        <a:p>
          <a:endParaRPr lang="en-GB" noProof="0" dirty="0"/>
        </a:p>
      </dgm:t>
    </dgm:pt>
    <dgm:pt modelId="{72763119-3663-9648-9D08-D7F60E86137C}" type="sibTrans" cxnId="{B217F2FD-C058-E849-9C24-1BCD95646B8F}">
      <dgm:prSet/>
      <dgm:spPr/>
      <dgm:t>
        <a:bodyPr/>
        <a:lstStyle/>
        <a:p>
          <a:endParaRPr lang="en-GB" noProof="0" dirty="0"/>
        </a:p>
      </dgm:t>
    </dgm:pt>
    <dgm:pt modelId="{894E8E2C-D1F5-8346-A123-A15E368E117F}" type="pres">
      <dgm:prSet presAssocID="{B320BC88-D54B-2140-BD64-190D8296E0DF}" presName="compositeShape" presStyleCnt="0">
        <dgm:presLayoutVars>
          <dgm:dir/>
          <dgm:resizeHandles/>
        </dgm:presLayoutVars>
      </dgm:prSet>
      <dgm:spPr/>
    </dgm:pt>
    <dgm:pt modelId="{CB782CED-12E5-4946-ACB0-640129ACB74C}" type="pres">
      <dgm:prSet presAssocID="{B320BC88-D54B-2140-BD64-190D8296E0DF}" presName="pyramid" presStyleLbl="node1" presStyleIdx="0" presStyleCnt="1"/>
      <dgm:spPr/>
    </dgm:pt>
    <dgm:pt modelId="{2EB27867-A74B-1C41-B992-FF83BA8FEBF3}" type="pres">
      <dgm:prSet presAssocID="{B320BC88-D54B-2140-BD64-190D8296E0DF}" presName="theList" presStyleCnt="0"/>
      <dgm:spPr/>
    </dgm:pt>
    <dgm:pt modelId="{41EC1FE8-232E-DA4B-84AB-0B97E150933A}" type="pres">
      <dgm:prSet presAssocID="{34F898F6-6645-D942-ADBD-CA275241085B}" presName="aNode" presStyleLbl="fgAcc1" presStyleIdx="0" presStyleCnt="4">
        <dgm:presLayoutVars>
          <dgm:bulletEnabled val="1"/>
        </dgm:presLayoutVars>
      </dgm:prSet>
      <dgm:spPr/>
    </dgm:pt>
    <dgm:pt modelId="{7759C389-912D-334E-9549-557605136BB0}" type="pres">
      <dgm:prSet presAssocID="{34F898F6-6645-D942-ADBD-CA275241085B}" presName="aSpace" presStyleCnt="0"/>
      <dgm:spPr/>
    </dgm:pt>
    <dgm:pt modelId="{9B6D93AF-58CF-8944-B407-B92D4F7D8E52}" type="pres">
      <dgm:prSet presAssocID="{1B2B8589-5B20-BF45-8AC0-5DB1F78BFDC6}" presName="aNode" presStyleLbl="fgAcc1" presStyleIdx="1" presStyleCnt="4">
        <dgm:presLayoutVars>
          <dgm:bulletEnabled val="1"/>
        </dgm:presLayoutVars>
      </dgm:prSet>
      <dgm:spPr/>
    </dgm:pt>
    <dgm:pt modelId="{699A7E7E-0C9E-464E-A597-25A54227EF1B}" type="pres">
      <dgm:prSet presAssocID="{1B2B8589-5B20-BF45-8AC0-5DB1F78BFDC6}" presName="aSpace" presStyleCnt="0"/>
      <dgm:spPr/>
    </dgm:pt>
    <dgm:pt modelId="{3EE1F823-6319-EE4D-B4E2-FADDF71DAD90}" type="pres">
      <dgm:prSet presAssocID="{733CE85E-B013-1844-86A8-EB90D99E33B9}" presName="aNode" presStyleLbl="fgAcc1" presStyleIdx="2" presStyleCnt="4">
        <dgm:presLayoutVars>
          <dgm:bulletEnabled val="1"/>
        </dgm:presLayoutVars>
      </dgm:prSet>
      <dgm:spPr/>
    </dgm:pt>
    <dgm:pt modelId="{C45E1F0F-EFDF-4B4E-931D-31C69501314F}" type="pres">
      <dgm:prSet presAssocID="{733CE85E-B013-1844-86A8-EB90D99E33B9}" presName="aSpace" presStyleCnt="0"/>
      <dgm:spPr/>
    </dgm:pt>
    <dgm:pt modelId="{5BF091CC-3A18-A24F-A693-D3D99025B3A9}" type="pres">
      <dgm:prSet presAssocID="{4FF67105-A90C-4B4B-8CD5-C652B510B2AA}" presName="aNode" presStyleLbl="fgAcc1" presStyleIdx="3" presStyleCnt="4">
        <dgm:presLayoutVars>
          <dgm:bulletEnabled val="1"/>
        </dgm:presLayoutVars>
      </dgm:prSet>
      <dgm:spPr/>
    </dgm:pt>
    <dgm:pt modelId="{DECE33A0-A324-AE46-80C6-8DF420423747}" type="pres">
      <dgm:prSet presAssocID="{4FF67105-A90C-4B4B-8CD5-C652B510B2AA}" presName="aSpace" presStyleCnt="0"/>
      <dgm:spPr/>
    </dgm:pt>
  </dgm:ptLst>
  <dgm:cxnLst>
    <dgm:cxn modelId="{ADAE5E62-59FB-D242-8557-164EB38C664F}" srcId="{B320BC88-D54B-2140-BD64-190D8296E0DF}" destId="{1B2B8589-5B20-BF45-8AC0-5DB1F78BFDC6}" srcOrd="1" destOrd="0" parTransId="{5D670829-A5B6-014A-BD7C-890EFABB43D7}" sibTransId="{534FCCCF-6E04-9E49-8A30-DEA95FA6AE35}"/>
    <dgm:cxn modelId="{E37F3D88-1344-9245-8073-C36B0080D469}" srcId="{B320BC88-D54B-2140-BD64-190D8296E0DF}" destId="{4FF67105-A90C-4B4B-8CD5-C652B510B2AA}" srcOrd="3" destOrd="0" parTransId="{CFA95E57-D9D7-3746-B041-575C4924EE9C}" sibTransId="{D08579B5-5925-2D42-871C-7DFC8165B768}"/>
    <dgm:cxn modelId="{A5271D99-7741-0540-906A-53369A43AA1F}" srcId="{B320BC88-D54B-2140-BD64-190D8296E0DF}" destId="{34F898F6-6645-D942-ADBD-CA275241085B}" srcOrd="0" destOrd="0" parTransId="{DE68D18B-161B-644F-B904-CA942B710AF0}" sibTransId="{076ACD1E-D033-1C41-8F23-03E967949123}"/>
    <dgm:cxn modelId="{55F741A8-8297-6743-9987-13CEF0726A98}" type="presOf" srcId="{1B2B8589-5B20-BF45-8AC0-5DB1F78BFDC6}" destId="{9B6D93AF-58CF-8944-B407-B92D4F7D8E52}" srcOrd="0" destOrd="0" presId="urn:microsoft.com/office/officeart/2005/8/layout/pyramid2"/>
    <dgm:cxn modelId="{5FEE8FA8-EFA2-1C46-84F2-DA1B9902358F}" type="presOf" srcId="{4FF67105-A90C-4B4B-8CD5-C652B510B2AA}" destId="{5BF091CC-3A18-A24F-A693-D3D99025B3A9}" srcOrd="0" destOrd="0" presId="urn:microsoft.com/office/officeart/2005/8/layout/pyramid2"/>
    <dgm:cxn modelId="{72CEF0B0-1822-204C-AF12-6780AB0EFFE9}" type="presOf" srcId="{733CE85E-B013-1844-86A8-EB90D99E33B9}" destId="{3EE1F823-6319-EE4D-B4E2-FADDF71DAD90}" srcOrd="0" destOrd="0" presId="urn:microsoft.com/office/officeart/2005/8/layout/pyramid2"/>
    <dgm:cxn modelId="{B98DF6B4-94B6-CF4C-B1A4-7D484F4847D3}" type="presOf" srcId="{B320BC88-D54B-2140-BD64-190D8296E0DF}" destId="{894E8E2C-D1F5-8346-A123-A15E368E117F}" srcOrd="0" destOrd="0" presId="urn:microsoft.com/office/officeart/2005/8/layout/pyramid2"/>
    <dgm:cxn modelId="{54C9D1CD-D855-5642-A769-A045EE059E9E}" type="presOf" srcId="{34F898F6-6645-D942-ADBD-CA275241085B}" destId="{41EC1FE8-232E-DA4B-84AB-0B97E150933A}" srcOrd="0" destOrd="0" presId="urn:microsoft.com/office/officeart/2005/8/layout/pyramid2"/>
    <dgm:cxn modelId="{B217F2FD-C058-E849-9C24-1BCD95646B8F}" srcId="{B320BC88-D54B-2140-BD64-190D8296E0DF}" destId="{733CE85E-B013-1844-86A8-EB90D99E33B9}" srcOrd="2" destOrd="0" parTransId="{9E2377E7-F497-A84F-B634-79986DE0AE7B}" sibTransId="{72763119-3663-9648-9D08-D7F60E86137C}"/>
    <dgm:cxn modelId="{5EC06648-1014-6641-91DD-BBF12B53B166}" type="presParOf" srcId="{894E8E2C-D1F5-8346-A123-A15E368E117F}" destId="{CB782CED-12E5-4946-ACB0-640129ACB74C}" srcOrd="0" destOrd="0" presId="urn:microsoft.com/office/officeart/2005/8/layout/pyramid2"/>
    <dgm:cxn modelId="{C0B865AD-4E4D-8B48-86BB-170E3773527D}" type="presParOf" srcId="{894E8E2C-D1F5-8346-A123-A15E368E117F}" destId="{2EB27867-A74B-1C41-B992-FF83BA8FEBF3}" srcOrd="1" destOrd="0" presId="urn:microsoft.com/office/officeart/2005/8/layout/pyramid2"/>
    <dgm:cxn modelId="{A93BC757-8C63-554B-BB9C-01E0DC847661}" type="presParOf" srcId="{2EB27867-A74B-1C41-B992-FF83BA8FEBF3}" destId="{41EC1FE8-232E-DA4B-84AB-0B97E150933A}" srcOrd="0" destOrd="0" presId="urn:microsoft.com/office/officeart/2005/8/layout/pyramid2"/>
    <dgm:cxn modelId="{BCFFB6D5-8759-4644-B73F-C50A01D4B2E9}" type="presParOf" srcId="{2EB27867-A74B-1C41-B992-FF83BA8FEBF3}" destId="{7759C389-912D-334E-9549-557605136BB0}" srcOrd="1" destOrd="0" presId="urn:microsoft.com/office/officeart/2005/8/layout/pyramid2"/>
    <dgm:cxn modelId="{EA743430-044A-D043-94C3-155070930D47}" type="presParOf" srcId="{2EB27867-A74B-1C41-B992-FF83BA8FEBF3}" destId="{9B6D93AF-58CF-8944-B407-B92D4F7D8E52}" srcOrd="2" destOrd="0" presId="urn:microsoft.com/office/officeart/2005/8/layout/pyramid2"/>
    <dgm:cxn modelId="{975C37F7-E24E-BB4C-B267-A6DD6E8C595F}" type="presParOf" srcId="{2EB27867-A74B-1C41-B992-FF83BA8FEBF3}" destId="{699A7E7E-0C9E-464E-A597-25A54227EF1B}" srcOrd="3" destOrd="0" presId="urn:microsoft.com/office/officeart/2005/8/layout/pyramid2"/>
    <dgm:cxn modelId="{7CA353B4-E016-C149-8E39-CE593E1C0F58}" type="presParOf" srcId="{2EB27867-A74B-1C41-B992-FF83BA8FEBF3}" destId="{3EE1F823-6319-EE4D-B4E2-FADDF71DAD90}" srcOrd="4" destOrd="0" presId="urn:microsoft.com/office/officeart/2005/8/layout/pyramid2"/>
    <dgm:cxn modelId="{AC42F425-649B-D84C-93FF-B4AF7CDF2ACF}" type="presParOf" srcId="{2EB27867-A74B-1C41-B992-FF83BA8FEBF3}" destId="{C45E1F0F-EFDF-4B4E-931D-31C69501314F}" srcOrd="5" destOrd="0" presId="urn:microsoft.com/office/officeart/2005/8/layout/pyramid2"/>
    <dgm:cxn modelId="{D4F1046C-2956-BB41-82C0-92384FBCF009}" type="presParOf" srcId="{2EB27867-A74B-1C41-B992-FF83BA8FEBF3}" destId="{5BF091CC-3A18-A24F-A693-D3D99025B3A9}" srcOrd="6" destOrd="0" presId="urn:microsoft.com/office/officeart/2005/8/layout/pyramid2"/>
    <dgm:cxn modelId="{1D6E2A1E-DCF8-5E43-9E50-C715CCD94F48}" type="presParOf" srcId="{2EB27867-A74B-1C41-B992-FF83BA8FEBF3}" destId="{DECE33A0-A324-AE46-80C6-8DF420423747}"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5FDB04-2196-E24F-991B-104B373F1168}">
      <dsp:nvSpPr>
        <dsp:cNvPr id="0" name=""/>
        <dsp:cNvSpPr/>
      </dsp:nvSpPr>
      <dsp:spPr>
        <a:xfrm>
          <a:off x="776389" y="0"/>
          <a:ext cx="7468516" cy="466782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28377F34-D0B8-E341-BCD6-65FE3832B32F}">
      <dsp:nvSpPr>
        <dsp:cNvPr id="0" name=""/>
        <dsp:cNvSpPr/>
      </dsp:nvSpPr>
      <dsp:spPr>
        <a:xfrm>
          <a:off x="1724890" y="3221731"/>
          <a:ext cx="194181" cy="19418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2DC0E4B-227C-134A-BF42-B5D9AA50BFAF}">
      <dsp:nvSpPr>
        <dsp:cNvPr id="0" name=""/>
        <dsp:cNvSpPr/>
      </dsp:nvSpPr>
      <dsp:spPr>
        <a:xfrm>
          <a:off x="1678235" y="3318822"/>
          <a:ext cx="3637169" cy="134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93" tIns="0" rIns="0" bIns="0" numCol="1" spcCol="1270" anchor="t" anchorCtr="0">
          <a:noAutofit/>
        </a:bodyPr>
        <a:lstStyle/>
        <a:p>
          <a:pPr marL="0" lvl="0" indent="0" algn="l" defTabSz="1422400">
            <a:lnSpc>
              <a:spcPct val="90000"/>
            </a:lnSpc>
            <a:spcBef>
              <a:spcPct val="0"/>
            </a:spcBef>
            <a:spcAft>
              <a:spcPct val="35000"/>
            </a:spcAft>
            <a:buNone/>
          </a:pPr>
          <a:r>
            <a:rPr lang="it-IT" sz="3200" kern="1200" dirty="0">
              <a:solidFill>
                <a:srgbClr val="E46C0A"/>
              </a:solidFill>
            </a:rPr>
            <a:t>1900-1940</a:t>
          </a:r>
        </a:p>
      </dsp:txBody>
      <dsp:txXfrm>
        <a:off x="1678235" y="3318822"/>
        <a:ext cx="3637169" cy="1349000"/>
      </dsp:txXfrm>
    </dsp:sp>
    <dsp:sp modelId="{CC3B700C-DDC7-7A46-9ADD-4B010A42698B}">
      <dsp:nvSpPr>
        <dsp:cNvPr id="0" name=""/>
        <dsp:cNvSpPr/>
      </dsp:nvSpPr>
      <dsp:spPr>
        <a:xfrm>
          <a:off x="3438915" y="1953017"/>
          <a:ext cx="351020" cy="351020"/>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73B8CBC-4644-9A4B-A433-E0C5358B4DA2}">
      <dsp:nvSpPr>
        <dsp:cNvPr id="0" name=""/>
        <dsp:cNvSpPr/>
      </dsp:nvSpPr>
      <dsp:spPr>
        <a:xfrm>
          <a:off x="3143335" y="2468564"/>
          <a:ext cx="2846616" cy="13490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5998" tIns="0" rIns="0" bIns="0" numCol="1" spcCol="1270" anchor="t" anchorCtr="0">
          <a:noAutofit/>
        </a:bodyPr>
        <a:lstStyle/>
        <a:p>
          <a:pPr marL="0" lvl="0" indent="0" algn="l" defTabSz="1422400">
            <a:lnSpc>
              <a:spcPct val="90000"/>
            </a:lnSpc>
            <a:spcBef>
              <a:spcPct val="0"/>
            </a:spcBef>
            <a:spcAft>
              <a:spcPct val="35000"/>
            </a:spcAft>
            <a:buNone/>
          </a:pPr>
          <a:r>
            <a:rPr lang="it-IT" sz="3200" kern="1200" dirty="0">
              <a:solidFill>
                <a:srgbClr val="E46C0A"/>
              </a:solidFill>
            </a:rPr>
            <a:t>1950-1970</a:t>
          </a:r>
        </a:p>
      </dsp:txBody>
      <dsp:txXfrm>
        <a:off x="3143335" y="2468564"/>
        <a:ext cx="2846616" cy="1349077"/>
      </dsp:txXfrm>
    </dsp:sp>
    <dsp:sp modelId="{E93C35F2-E443-E342-9808-BFF598162AF4}">
      <dsp:nvSpPr>
        <dsp:cNvPr id="0" name=""/>
        <dsp:cNvSpPr/>
      </dsp:nvSpPr>
      <dsp:spPr>
        <a:xfrm>
          <a:off x="5500225" y="1180959"/>
          <a:ext cx="485453" cy="48545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0156D3A3-1929-9A4D-906B-BFD0A2AB2D38}">
      <dsp:nvSpPr>
        <dsp:cNvPr id="0" name=""/>
        <dsp:cNvSpPr/>
      </dsp:nvSpPr>
      <dsp:spPr>
        <a:xfrm>
          <a:off x="5742952" y="1423686"/>
          <a:ext cx="1792444" cy="3244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7232" tIns="0" rIns="0" bIns="0" numCol="1" spcCol="1270" anchor="t" anchorCtr="0">
          <a:noAutofit/>
        </a:bodyPr>
        <a:lstStyle/>
        <a:p>
          <a:pPr marL="0" lvl="0" indent="0" algn="l" defTabSz="1422400">
            <a:lnSpc>
              <a:spcPct val="90000"/>
            </a:lnSpc>
            <a:spcBef>
              <a:spcPct val="0"/>
            </a:spcBef>
            <a:spcAft>
              <a:spcPct val="35000"/>
            </a:spcAft>
            <a:buNone/>
          </a:pPr>
          <a:r>
            <a:rPr lang="it-IT" sz="3200" kern="1200" dirty="0">
              <a:solidFill>
                <a:srgbClr val="E46C0A"/>
              </a:solidFill>
            </a:rPr>
            <a:t>1980-</a:t>
          </a:r>
        </a:p>
      </dsp:txBody>
      <dsp:txXfrm>
        <a:off x="5742952" y="1423686"/>
        <a:ext cx="1792444" cy="32441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782CED-12E5-4946-ACB0-640129ACB74C}">
      <dsp:nvSpPr>
        <dsp:cNvPr id="0" name=""/>
        <dsp:cNvSpPr/>
      </dsp:nvSpPr>
      <dsp:spPr>
        <a:xfrm>
          <a:off x="2415296" y="0"/>
          <a:ext cx="6292286" cy="6292286"/>
        </a:xfrm>
        <a:prstGeom prst="triangl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EC1FE8-232E-DA4B-84AB-0B97E150933A}">
      <dsp:nvSpPr>
        <dsp:cNvPr id="0" name=""/>
        <dsp:cNvSpPr/>
      </dsp:nvSpPr>
      <dsp:spPr>
        <a:xfrm>
          <a:off x="5561439" y="629843"/>
          <a:ext cx="4089985" cy="1118355"/>
        </a:xfrm>
        <a:prstGeom prst="round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noProof="0" dirty="0"/>
            <a:t>Public value objectives</a:t>
          </a:r>
        </a:p>
      </dsp:txBody>
      <dsp:txXfrm>
        <a:off x="5616033" y="684437"/>
        <a:ext cx="3980797" cy="1009167"/>
      </dsp:txXfrm>
    </dsp:sp>
    <dsp:sp modelId="{9B6D93AF-58CF-8944-B407-B92D4F7D8E52}">
      <dsp:nvSpPr>
        <dsp:cNvPr id="0" name=""/>
        <dsp:cNvSpPr/>
      </dsp:nvSpPr>
      <dsp:spPr>
        <a:xfrm>
          <a:off x="5561439" y="1887993"/>
          <a:ext cx="4089985" cy="1118355"/>
        </a:xfrm>
        <a:prstGeom prst="roundRect">
          <a:avLst/>
        </a:prstGeom>
        <a:solidFill>
          <a:schemeClr val="lt1">
            <a:alpha val="90000"/>
            <a:hueOff val="0"/>
            <a:satOff val="0"/>
            <a:lumOff val="0"/>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noProof="0" dirty="0"/>
            <a:t>Operational objectives</a:t>
          </a:r>
        </a:p>
      </dsp:txBody>
      <dsp:txXfrm>
        <a:off x="5616033" y="1942587"/>
        <a:ext cx="3980797" cy="1009167"/>
      </dsp:txXfrm>
    </dsp:sp>
    <dsp:sp modelId="{3EE1F823-6319-EE4D-B4E2-FADDF71DAD90}">
      <dsp:nvSpPr>
        <dsp:cNvPr id="0" name=""/>
        <dsp:cNvSpPr/>
      </dsp:nvSpPr>
      <dsp:spPr>
        <a:xfrm>
          <a:off x="5561439" y="3146143"/>
          <a:ext cx="4089985" cy="1118355"/>
        </a:xfrm>
        <a:prstGeom prst="roundRect">
          <a:avLst/>
        </a:prstGeom>
        <a:solidFill>
          <a:schemeClr val="lt1">
            <a:alpha val="90000"/>
            <a:hueOff val="0"/>
            <a:satOff val="0"/>
            <a:lumOff val="0"/>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noProof="0" dirty="0"/>
            <a:t>Anticorruption risks &amp; transparency</a:t>
          </a:r>
        </a:p>
      </dsp:txBody>
      <dsp:txXfrm>
        <a:off x="5616033" y="3200737"/>
        <a:ext cx="3980797" cy="1009167"/>
      </dsp:txXfrm>
    </dsp:sp>
    <dsp:sp modelId="{5BF091CC-3A18-A24F-A693-D3D99025B3A9}">
      <dsp:nvSpPr>
        <dsp:cNvPr id="0" name=""/>
        <dsp:cNvSpPr/>
      </dsp:nvSpPr>
      <dsp:spPr>
        <a:xfrm>
          <a:off x="5561439" y="4404292"/>
          <a:ext cx="4089985" cy="1118355"/>
        </a:xfrm>
        <a:prstGeom prst="round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noProof="0" dirty="0"/>
            <a:t>Org. and HR (including smart working and the digital transition)</a:t>
          </a:r>
        </a:p>
      </dsp:txBody>
      <dsp:txXfrm>
        <a:off x="5616033" y="4458886"/>
        <a:ext cx="3980797" cy="1009167"/>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372C09-5F2D-BBC5-2433-E0BBBB8A6A2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a:p>
        </p:txBody>
      </p:sp>
      <p:sp>
        <p:nvSpPr>
          <p:cNvPr id="3" name="Sottotitolo 2">
            <a:extLst>
              <a:ext uri="{FF2B5EF4-FFF2-40B4-BE49-F238E27FC236}">
                <a16:creationId xmlns:a16="http://schemas.microsoft.com/office/drawing/2014/main" id="{8371D593-19A8-2E2A-C498-DC981FEA53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a:extLst>
              <a:ext uri="{FF2B5EF4-FFF2-40B4-BE49-F238E27FC236}">
                <a16:creationId xmlns:a16="http://schemas.microsoft.com/office/drawing/2014/main" id="{BC02965B-A83F-9FBE-677F-DC5709A11FF5}"/>
              </a:ext>
            </a:extLst>
          </p:cNvPr>
          <p:cNvSpPr>
            <a:spLocks noGrp="1"/>
          </p:cNvSpPr>
          <p:nvPr>
            <p:ph type="dt" sz="half" idx="10"/>
          </p:nvPr>
        </p:nvSpPr>
        <p:spPr/>
        <p:txBody>
          <a:bodyPr/>
          <a:lstStyle/>
          <a:p>
            <a:fld id="{57AC41A9-B95B-4B41-BBEC-6610694B9053}" type="datetimeFigureOut">
              <a:rPr lang="en-US" smtClean="0"/>
              <a:t>9/21/22</a:t>
            </a:fld>
            <a:endParaRPr lang="en-US"/>
          </a:p>
        </p:txBody>
      </p:sp>
      <p:sp>
        <p:nvSpPr>
          <p:cNvPr id="5" name="Segnaposto piè di pagina 4">
            <a:extLst>
              <a:ext uri="{FF2B5EF4-FFF2-40B4-BE49-F238E27FC236}">
                <a16:creationId xmlns:a16="http://schemas.microsoft.com/office/drawing/2014/main" id="{1656C5A6-62FE-D69A-B37A-6371D64A6B78}"/>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09C10BE2-09D0-0E8F-0CA3-2D5436869D5E}"/>
              </a:ext>
            </a:extLst>
          </p:cNvPr>
          <p:cNvSpPr>
            <a:spLocks noGrp="1"/>
          </p:cNvSpPr>
          <p:nvPr>
            <p:ph type="sldNum" sz="quarter" idx="12"/>
          </p:nvPr>
        </p:nvSpPr>
        <p:spPr/>
        <p:txBody>
          <a:bodyPr/>
          <a:lstStyle/>
          <a:p>
            <a:fld id="{5498D3C7-CDB8-5A42-BF09-8453947968D1}" type="slidenum">
              <a:rPr lang="en-US" smtClean="0"/>
              <a:t>‹N›</a:t>
            </a:fld>
            <a:endParaRPr lang="en-US"/>
          </a:p>
        </p:txBody>
      </p:sp>
    </p:spTree>
    <p:extLst>
      <p:ext uri="{BB962C8B-B14F-4D97-AF65-F5344CB8AC3E}">
        <p14:creationId xmlns:p14="http://schemas.microsoft.com/office/powerpoint/2010/main" val="4221126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FA55EB-1D25-3F85-AE50-7A4E12B99E8D}"/>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0CE87F68-954C-A77B-9FB1-7B58B5D2A26F}"/>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16677BD5-A1C2-AB3F-A1BB-2C0ACB5E501F}"/>
              </a:ext>
            </a:extLst>
          </p:cNvPr>
          <p:cNvSpPr>
            <a:spLocks noGrp="1"/>
          </p:cNvSpPr>
          <p:nvPr>
            <p:ph type="dt" sz="half" idx="10"/>
          </p:nvPr>
        </p:nvSpPr>
        <p:spPr/>
        <p:txBody>
          <a:bodyPr/>
          <a:lstStyle/>
          <a:p>
            <a:fld id="{57AC41A9-B95B-4B41-BBEC-6610694B9053}" type="datetimeFigureOut">
              <a:rPr lang="en-US" smtClean="0"/>
              <a:t>9/21/22</a:t>
            </a:fld>
            <a:endParaRPr lang="en-US"/>
          </a:p>
        </p:txBody>
      </p:sp>
      <p:sp>
        <p:nvSpPr>
          <p:cNvPr id="5" name="Segnaposto piè di pagina 4">
            <a:extLst>
              <a:ext uri="{FF2B5EF4-FFF2-40B4-BE49-F238E27FC236}">
                <a16:creationId xmlns:a16="http://schemas.microsoft.com/office/drawing/2014/main" id="{79C41767-10E8-F0B8-F703-B418CA4BEBD3}"/>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8CE3EF5B-88E5-4CCC-ED3C-E9B364268701}"/>
              </a:ext>
            </a:extLst>
          </p:cNvPr>
          <p:cNvSpPr>
            <a:spLocks noGrp="1"/>
          </p:cNvSpPr>
          <p:nvPr>
            <p:ph type="sldNum" sz="quarter" idx="12"/>
          </p:nvPr>
        </p:nvSpPr>
        <p:spPr/>
        <p:txBody>
          <a:bodyPr/>
          <a:lstStyle/>
          <a:p>
            <a:fld id="{5498D3C7-CDB8-5A42-BF09-8453947968D1}" type="slidenum">
              <a:rPr lang="en-US" smtClean="0"/>
              <a:t>‹N›</a:t>
            </a:fld>
            <a:endParaRPr lang="en-US"/>
          </a:p>
        </p:txBody>
      </p:sp>
    </p:spTree>
    <p:extLst>
      <p:ext uri="{BB962C8B-B14F-4D97-AF65-F5344CB8AC3E}">
        <p14:creationId xmlns:p14="http://schemas.microsoft.com/office/powerpoint/2010/main" val="1399027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93D7896-FDA9-F913-13F5-88FB1D382BF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BE75BBE4-232E-FC0C-0D47-67F25370A65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5BE1E1DC-1712-39A1-4313-408EB89BC16B}"/>
              </a:ext>
            </a:extLst>
          </p:cNvPr>
          <p:cNvSpPr>
            <a:spLocks noGrp="1"/>
          </p:cNvSpPr>
          <p:nvPr>
            <p:ph type="dt" sz="half" idx="10"/>
          </p:nvPr>
        </p:nvSpPr>
        <p:spPr/>
        <p:txBody>
          <a:bodyPr/>
          <a:lstStyle/>
          <a:p>
            <a:fld id="{57AC41A9-B95B-4B41-BBEC-6610694B9053}" type="datetimeFigureOut">
              <a:rPr lang="en-US" smtClean="0"/>
              <a:t>9/21/22</a:t>
            </a:fld>
            <a:endParaRPr lang="en-US"/>
          </a:p>
        </p:txBody>
      </p:sp>
      <p:sp>
        <p:nvSpPr>
          <p:cNvPr id="5" name="Segnaposto piè di pagina 4">
            <a:extLst>
              <a:ext uri="{FF2B5EF4-FFF2-40B4-BE49-F238E27FC236}">
                <a16:creationId xmlns:a16="http://schemas.microsoft.com/office/drawing/2014/main" id="{8EE29096-3D17-603C-FE5B-D78C1EA030A9}"/>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42CC07AB-2B34-E8E1-2ECB-D2C2C7A4A2ED}"/>
              </a:ext>
            </a:extLst>
          </p:cNvPr>
          <p:cNvSpPr>
            <a:spLocks noGrp="1"/>
          </p:cNvSpPr>
          <p:nvPr>
            <p:ph type="sldNum" sz="quarter" idx="12"/>
          </p:nvPr>
        </p:nvSpPr>
        <p:spPr/>
        <p:txBody>
          <a:bodyPr/>
          <a:lstStyle/>
          <a:p>
            <a:fld id="{5498D3C7-CDB8-5A42-BF09-8453947968D1}" type="slidenum">
              <a:rPr lang="en-US" smtClean="0"/>
              <a:t>‹N›</a:t>
            </a:fld>
            <a:endParaRPr lang="en-US"/>
          </a:p>
        </p:txBody>
      </p:sp>
    </p:spTree>
    <p:extLst>
      <p:ext uri="{BB962C8B-B14F-4D97-AF65-F5344CB8AC3E}">
        <p14:creationId xmlns:p14="http://schemas.microsoft.com/office/powerpoint/2010/main" val="510671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DC7109-A1DE-69D0-3C4F-3DB0D754C84B}"/>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FBFFDA9C-A2E9-DEB2-67AB-5162B7F1FE2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439C4517-9E03-9CDD-2BFB-726B2C4AA896}"/>
              </a:ext>
            </a:extLst>
          </p:cNvPr>
          <p:cNvSpPr>
            <a:spLocks noGrp="1"/>
          </p:cNvSpPr>
          <p:nvPr>
            <p:ph type="dt" sz="half" idx="10"/>
          </p:nvPr>
        </p:nvSpPr>
        <p:spPr/>
        <p:txBody>
          <a:bodyPr/>
          <a:lstStyle/>
          <a:p>
            <a:fld id="{57AC41A9-B95B-4B41-BBEC-6610694B9053}" type="datetimeFigureOut">
              <a:rPr lang="en-US" smtClean="0"/>
              <a:t>9/21/22</a:t>
            </a:fld>
            <a:endParaRPr lang="en-US"/>
          </a:p>
        </p:txBody>
      </p:sp>
      <p:sp>
        <p:nvSpPr>
          <p:cNvPr id="5" name="Segnaposto piè di pagina 4">
            <a:extLst>
              <a:ext uri="{FF2B5EF4-FFF2-40B4-BE49-F238E27FC236}">
                <a16:creationId xmlns:a16="http://schemas.microsoft.com/office/drawing/2014/main" id="{132ABC9A-C42B-B9BA-53D7-3A77989DF732}"/>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159F2D2D-E79F-FAF4-FFE6-C5485D926073}"/>
              </a:ext>
            </a:extLst>
          </p:cNvPr>
          <p:cNvSpPr>
            <a:spLocks noGrp="1"/>
          </p:cNvSpPr>
          <p:nvPr>
            <p:ph type="sldNum" sz="quarter" idx="12"/>
          </p:nvPr>
        </p:nvSpPr>
        <p:spPr/>
        <p:txBody>
          <a:bodyPr/>
          <a:lstStyle/>
          <a:p>
            <a:fld id="{5498D3C7-CDB8-5A42-BF09-8453947968D1}" type="slidenum">
              <a:rPr lang="en-US" smtClean="0"/>
              <a:t>‹N›</a:t>
            </a:fld>
            <a:endParaRPr lang="en-US"/>
          </a:p>
        </p:txBody>
      </p:sp>
    </p:spTree>
    <p:extLst>
      <p:ext uri="{BB962C8B-B14F-4D97-AF65-F5344CB8AC3E}">
        <p14:creationId xmlns:p14="http://schemas.microsoft.com/office/powerpoint/2010/main" val="146905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B68652-DB07-F5BE-DB6D-DCE55DF17BD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AE0D6309-D06A-13C7-6BCF-52B1EA1CCF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DCD4EA3E-1AE6-F5CD-B69D-7B2ED59E8EB0}"/>
              </a:ext>
            </a:extLst>
          </p:cNvPr>
          <p:cNvSpPr>
            <a:spLocks noGrp="1"/>
          </p:cNvSpPr>
          <p:nvPr>
            <p:ph type="dt" sz="half" idx="10"/>
          </p:nvPr>
        </p:nvSpPr>
        <p:spPr/>
        <p:txBody>
          <a:bodyPr/>
          <a:lstStyle/>
          <a:p>
            <a:fld id="{57AC41A9-B95B-4B41-BBEC-6610694B9053}" type="datetimeFigureOut">
              <a:rPr lang="en-US" smtClean="0"/>
              <a:t>9/21/22</a:t>
            </a:fld>
            <a:endParaRPr lang="en-US"/>
          </a:p>
        </p:txBody>
      </p:sp>
      <p:sp>
        <p:nvSpPr>
          <p:cNvPr id="5" name="Segnaposto piè di pagina 4">
            <a:extLst>
              <a:ext uri="{FF2B5EF4-FFF2-40B4-BE49-F238E27FC236}">
                <a16:creationId xmlns:a16="http://schemas.microsoft.com/office/drawing/2014/main" id="{0E670751-017C-A40B-9E5C-9A08ABEC82B2}"/>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DB873653-2BB8-091B-5BD9-DE2BC78DAF18}"/>
              </a:ext>
            </a:extLst>
          </p:cNvPr>
          <p:cNvSpPr>
            <a:spLocks noGrp="1"/>
          </p:cNvSpPr>
          <p:nvPr>
            <p:ph type="sldNum" sz="quarter" idx="12"/>
          </p:nvPr>
        </p:nvSpPr>
        <p:spPr/>
        <p:txBody>
          <a:bodyPr/>
          <a:lstStyle/>
          <a:p>
            <a:fld id="{5498D3C7-CDB8-5A42-BF09-8453947968D1}" type="slidenum">
              <a:rPr lang="en-US" smtClean="0"/>
              <a:t>‹N›</a:t>
            </a:fld>
            <a:endParaRPr lang="en-US"/>
          </a:p>
        </p:txBody>
      </p:sp>
    </p:spTree>
    <p:extLst>
      <p:ext uri="{BB962C8B-B14F-4D97-AF65-F5344CB8AC3E}">
        <p14:creationId xmlns:p14="http://schemas.microsoft.com/office/powerpoint/2010/main" val="1725189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E1A97B-C536-8463-2442-F47D487546DC}"/>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5B1F8346-4235-ADA2-1772-A1CA8EE8F03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a:extLst>
              <a:ext uri="{FF2B5EF4-FFF2-40B4-BE49-F238E27FC236}">
                <a16:creationId xmlns:a16="http://schemas.microsoft.com/office/drawing/2014/main" id="{082D61CC-B325-EE99-2921-B01A115C605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a:extLst>
              <a:ext uri="{FF2B5EF4-FFF2-40B4-BE49-F238E27FC236}">
                <a16:creationId xmlns:a16="http://schemas.microsoft.com/office/drawing/2014/main" id="{75AFB275-9ED5-7494-1541-E760EFA4A059}"/>
              </a:ext>
            </a:extLst>
          </p:cNvPr>
          <p:cNvSpPr>
            <a:spLocks noGrp="1"/>
          </p:cNvSpPr>
          <p:nvPr>
            <p:ph type="dt" sz="half" idx="10"/>
          </p:nvPr>
        </p:nvSpPr>
        <p:spPr/>
        <p:txBody>
          <a:bodyPr/>
          <a:lstStyle/>
          <a:p>
            <a:fld id="{57AC41A9-B95B-4B41-BBEC-6610694B9053}" type="datetimeFigureOut">
              <a:rPr lang="en-US" smtClean="0"/>
              <a:t>9/21/22</a:t>
            </a:fld>
            <a:endParaRPr lang="en-US"/>
          </a:p>
        </p:txBody>
      </p:sp>
      <p:sp>
        <p:nvSpPr>
          <p:cNvPr id="6" name="Segnaposto piè di pagina 5">
            <a:extLst>
              <a:ext uri="{FF2B5EF4-FFF2-40B4-BE49-F238E27FC236}">
                <a16:creationId xmlns:a16="http://schemas.microsoft.com/office/drawing/2014/main" id="{370BDA67-A249-D218-09EB-44CA168E839F}"/>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9E8CAB7C-1B3C-5E6C-8215-9E310D874060}"/>
              </a:ext>
            </a:extLst>
          </p:cNvPr>
          <p:cNvSpPr>
            <a:spLocks noGrp="1"/>
          </p:cNvSpPr>
          <p:nvPr>
            <p:ph type="sldNum" sz="quarter" idx="12"/>
          </p:nvPr>
        </p:nvSpPr>
        <p:spPr/>
        <p:txBody>
          <a:bodyPr/>
          <a:lstStyle/>
          <a:p>
            <a:fld id="{5498D3C7-CDB8-5A42-BF09-8453947968D1}" type="slidenum">
              <a:rPr lang="en-US" smtClean="0"/>
              <a:t>‹N›</a:t>
            </a:fld>
            <a:endParaRPr lang="en-US"/>
          </a:p>
        </p:txBody>
      </p:sp>
    </p:spTree>
    <p:extLst>
      <p:ext uri="{BB962C8B-B14F-4D97-AF65-F5344CB8AC3E}">
        <p14:creationId xmlns:p14="http://schemas.microsoft.com/office/powerpoint/2010/main" val="2483889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E8DD76-C348-EE9A-4828-3F9A28D6729A}"/>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7E4E665E-34AB-3CF1-09F2-EBB8DB954B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F3BA38C-0DED-24D1-8D8D-D8EA47C2D90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a:extLst>
              <a:ext uri="{FF2B5EF4-FFF2-40B4-BE49-F238E27FC236}">
                <a16:creationId xmlns:a16="http://schemas.microsoft.com/office/drawing/2014/main" id="{761D3F4B-D007-01B1-8E1E-F92E6E1860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310D122-1D0F-A80E-1E05-85093D1B732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a:extLst>
              <a:ext uri="{FF2B5EF4-FFF2-40B4-BE49-F238E27FC236}">
                <a16:creationId xmlns:a16="http://schemas.microsoft.com/office/drawing/2014/main" id="{BAB8DA26-0B0E-CB97-308A-C7D5FF0F848E}"/>
              </a:ext>
            </a:extLst>
          </p:cNvPr>
          <p:cNvSpPr>
            <a:spLocks noGrp="1"/>
          </p:cNvSpPr>
          <p:nvPr>
            <p:ph type="dt" sz="half" idx="10"/>
          </p:nvPr>
        </p:nvSpPr>
        <p:spPr/>
        <p:txBody>
          <a:bodyPr/>
          <a:lstStyle/>
          <a:p>
            <a:fld id="{57AC41A9-B95B-4B41-BBEC-6610694B9053}" type="datetimeFigureOut">
              <a:rPr lang="en-US" smtClean="0"/>
              <a:t>9/21/22</a:t>
            </a:fld>
            <a:endParaRPr lang="en-US"/>
          </a:p>
        </p:txBody>
      </p:sp>
      <p:sp>
        <p:nvSpPr>
          <p:cNvPr id="8" name="Segnaposto piè di pagina 7">
            <a:extLst>
              <a:ext uri="{FF2B5EF4-FFF2-40B4-BE49-F238E27FC236}">
                <a16:creationId xmlns:a16="http://schemas.microsoft.com/office/drawing/2014/main" id="{B1B0D011-36C7-3842-EB54-CEE86D0534C3}"/>
              </a:ext>
            </a:extLst>
          </p:cNvPr>
          <p:cNvSpPr>
            <a:spLocks noGrp="1"/>
          </p:cNvSpPr>
          <p:nvPr>
            <p:ph type="ftr" sz="quarter" idx="11"/>
          </p:nvPr>
        </p:nvSpPr>
        <p:spPr/>
        <p:txBody>
          <a:bodyPr/>
          <a:lstStyle/>
          <a:p>
            <a:endParaRPr lang="en-US"/>
          </a:p>
        </p:txBody>
      </p:sp>
      <p:sp>
        <p:nvSpPr>
          <p:cNvPr id="9" name="Segnaposto numero diapositiva 8">
            <a:extLst>
              <a:ext uri="{FF2B5EF4-FFF2-40B4-BE49-F238E27FC236}">
                <a16:creationId xmlns:a16="http://schemas.microsoft.com/office/drawing/2014/main" id="{2522D151-871E-DFBE-468F-BAC1672B59DF}"/>
              </a:ext>
            </a:extLst>
          </p:cNvPr>
          <p:cNvSpPr>
            <a:spLocks noGrp="1"/>
          </p:cNvSpPr>
          <p:nvPr>
            <p:ph type="sldNum" sz="quarter" idx="12"/>
          </p:nvPr>
        </p:nvSpPr>
        <p:spPr/>
        <p:txBody>
          <a:bodyPr/>
          <a:lstStyle/>
          <a:p>
            <a:fld id="{5498D3C7-CDB8-5A42-BF09-8453947968D1}" type="slidenum">
              <a:rPr lang="en-US" smtClean="0"/>
              <a:t>‹N›</a:t>
            </a:fld>
            <a:endParaRPr lang="en-US"/>
          </a:p>
        </p:txBody>
      </p:sp>
    </p:spTree>
    <p:extLst>
      <p:ext uri="{BB962C8B-B14F-4D97-AF65-F5344CB8AC3E}">
        <p14:creationId xmlns:p14="http://schemas.microsoft.com/office/powerpoint/2010/main" val="1833774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15D6A8-237E-432E-BE4E-59DA85DF3A5C}"/>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data 2">
            <a:extLst>
              <a:ext uri="{FF2B5EF4-FFF2-40B4-BE49-F238E27FC236}">
                <a16:creationId xmlns:a16="http://schemas.microsoft.com/office/drawing/2014/main" id="{E59551F2-3368-324D-C85D-97B262277B66}"/>
              </a:ext>
            </a:extLst>
          </p:cNvPr>
          <p:cNvSpPr>
            <a:spLocks noGrp="1"/>
          </p:cNvSpPr>
          <p:nvPr>
            <p:ph type="dt" sz="half" idx="10"/>
          </p:nvPr>
        </p:nvSpPr>
        <p:spPr/>
        <p:txBody>
          <a:bodyPr/>
          <a:lstStyle/>
          <a:p>
            <a:fld id="{57AC41A9-B95B-4B41-BBEC-6610694B9053}" type="datetimeFigureOut">
              <a:rPr lang="en-US" smtClean="0"/>
              <a:t>9/21/22</a:t>
            </a:fld>
            <a:endParaRPr lang="en-US"/>
          </a:p>
        </p:txBody>
      </p:sp>
      <p:sp>
        <p:nvSpPr>
          <p:cNvPr id="4" name="Segnaposto piè di pagina 3">
            <a:extLst>
              <a:ext uri="{FF2B5EF4-FFF2-40B4-BE49-F238E27FC236}">
                <a16:creationId xmlns:a16="http://schemas.microsoft.com/office/drawing/2014/main" id="{CABAFCD3-5A04-929D-946F-53576EE91B1D}"/>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B33C5EA6-7CAD-012A-DDC4-D1647DF683D9}"/>
              </a:ext>
            </a:extLst>
          </p:cNvPr>
          <p:cNvSpPr>
            <a:spLocks noGrp="1"/>
          </p:cNvSpPr>
          <p:nvPr>
            <p:ph type="sldNum" sz="quarter" idx="12"/>
          </p:nvPr>
        </p:nvSpPr>
        <p:spPr/>
        <p:txBody>
          <a:bodyPr/>
          <a:lstStyle/>
          <a:p>
            <a:fld id="{5498D3C7-CDB8-5A42-BF09-8453947968D1}" type="slidenum">
              <a:rPr lang="en-US" smtClean="0"/>
              <a:t>‹N›</a:t>
            </a:fld>
            <a:endParaRPr lang="en-US"/>
          </a:p>
        </p:txBody>
      </p:sp>
    </p:spTree>
    <p:extLst>
      <p:ext uri="{BB962C8B-B14F-4D97-AF65-F5344CB8AC3E}">
        <p14:creationId xmlns:p14="http://schemas.microsoft.com/office/powerpoint/2010/main" val="2569019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9AAF0F7-5872-1C95-7EAA-A65CDFAD71B3}"/>
              </a:ext>
            </a:extLst>
          </p:cNvPr>
          <p:cNvSpPr>
            <a:spLocks noGrp="1"/>
          </p:cNvSpPr>
          <p:nvPr>
            <p:ph type="dt" sz="half" idx="10"/>
          </p:nvPr>
        </p:nvSpPr>
        <p:spPr/>
        <p:txBody>
          <a:bodyPr/>
          <a:lstStyle/>
          <a:p>
            <a:fld id="{57AC41A9-B95B-4B41-BBEC-6610694B9053}" type="datetimeFigureOut">
              <a:rPr lang="en-US" smtClean="0"/>
              <a:t>9/21/22</a:t>
            </a:fld>
            <a:endParaRPr lang="en-US"/>
          </a:p>
        </p:txBody>
      </p:sp>
      <p:sp>
        <p:nvSpPr>
          <p:cNvPr id="3" name="Segnaposto piè di pagina 2">
            <a:extLst>
              <a:ext uri="{FF2B5EF4-FFF2-40B4-BE49-F238E27FC236}">
                <a16:creationId xmlns:a16="http://schemas.microsoft.com/office/drawing/2014/main" id="{AA88891F-232C-9439-6134-370A6BCA597F}"/>
              </a:ext>
            </a:extLst>
          </p:cNvPr>
          <p:cNvSpPr>
            <a:spLocks noGrp="1"/>
          </p:cNvSpPr>
          <p:nvPr>
            <p:ph type="ftr" sz="quarter" idx="11"/>
          </p:nvPr>
        </p:nvSpPr>
        <p:spPr/>
        <p:txBody>
          <a:bodyPr/>
          <a:lstStyle/>
          <a:p>
            <a:endParaRPr lang="en-US"/>
          </a:p>
        </p:txBody>
      </p:sp>
      <p:sp>
        <p:nvSpPr>
          <p:cNvPr id="4" name="Segnaposto numero diapositiva 3">
            <a:extLst>
              <a:ext uri="{FF2B5EF4-FFF2-40B4-BE49-F238E27FC236}">
                <a16:creationId xmlns:a16="http://schemas.microsoft.com/office/drawing/2014/main" id="{B16420B7-29A8-5951-FDDD-7E1F06B4B6B7}"/>
              </a:ext>
            </a:extLst>
          </p:cNvPr>
          <p:cNvSpPr>
            <a:spLocks noGrp="1"/>
          </p:cNvSpPr>
          <p:nvPr>
            <p:ph type="sldNum" sz="quarter" idx="12"/>
          </p:nvPr>
        </p:nvSpPr>
        <p:spPr/>
        <p:txBody>
          <a:bodyPr/>
          <a:lstStyle/>
          <a:p>
            <a:fld id="{5498D3C7-CDB8-5A42-BF09-8453947968D1}" type="slidenum">
              <a:rPr lang="en-US" smtClean="0"/>
              <a:t>‹N›</a:t>
            </a:fld>
            <a:endParaRPr lang="en-US"/>
          </a:p>
        </p:txBody>
      </p:sp>
    </p:spTree>
    <p:extLst>
      <p:ext uri="{BB962C8B-B14F-4D97-AF65-F5344CB8AC3E}">
        <p14:creationId xmlns:p14="http://schemas.microsoft.com/office/powerpoint/2010/main" val="623023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DD90BF-5CB2-E082-C5BC-3A191ADA014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5F772524-D857-FD7B-1EBE-D45E5CF87F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a:extLst>
              <a:ext uri="{FF2B5EF4-FFF2-40B4-BE49-F238E27FC236}">
                <a16:creationId xmlns:a16="http://schemas.microsoft.com/office/drawing/2014/main" id="{FE75965D-3E7F-3576-4C33-E4D5102DA2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4278603-0A91-9F85-D45B-400AFD23FF63}"/>
              </a:ext>
            </a:extLst>
          </p:cNvPr>
          <p:cNvSpPr>
            <a:spLocks noGrp="1"/>
          </p:cNvSpPr>
          <p:nvPr>
            <p:ph type="dt" sz="half" idx="10"/>
          </p:nvPr>
        </p:nvSpPr>
        <p:spPr/>
        <p:txBody>
          <a:bodyPr/>
          <a:lstStyle/>
          <a:p>
            <a:fld id="{57AC41A9-B95B-4B41-BBEC-6610694B9053}" type="datetimeFigureOut">
              <a:rPr lang="en-US" smtClean="0"/>
              <a:t>9/21/22</a:t>
            </a:fld>
            <a:endParaRPr lang="en-US"/>
          </a:p>
        </p:txBody>
      </p:sp>
      <p:sp>
        <p:nvSpPr>
          <p:cNvPr id="6" name="Segnaposto piè di pagina 5">
            <a:extLst>
              <a:ext uri="{FF2B5EF4-FFF2-40B4-BE49-F238E27FC236}">
                <a16:creationId xmlns:a16="http://schemas.microsoft.com/office/drawing/2014/main" id="{ECBCD95F-EB8A-E3FC-872E-2A6A4DDA212E}"/>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39B8647C-959F-2F0A-1844-0085BC07905C}"/>
              </a:ext>
            </a:extLst>
          </p:cNvPr>
          <p:cNvSpPr>
            <a:spLocks noGrp="1"/>
          </p:cNvSpPr>
          <p:nvPr>
            <p:ph type="sldNum" sz="quarter" idx="12"/>
          </p:nvPr>
        </p:nvSpPr>
        <p:spPr/>
        <p:txBody>
          <a:bodyPr/>
          <a:lstStyle/>
          <a:p>
            <a:fld id="{5498D3C7-CDB8-5A42-BF09-8453947968D1}" type="slidenum">
              <a:rPr lang="en-US" smtClean="0"/>
              <a:t>‹N›</a:t>
            </a:fld>
            <a:endParaRPr lang="en-US"/>
          </a:p>
        </p:txBody>
      </p:sp>
    </p:spTree>
    <p:extLst>
      <p:ext uri="{BB962C8B-B14F-4D97-AF65-F5344CB8AC3E}">
        <p14:creationId xmlns:p14="http://schemas.microsoft.com/office/powerpoint/2010/main" val="326287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9D69A9-5035-56D9-ABE4-D1B71A977E3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immagine 2">
            <a:extLst>
              <a:ext uri="{FF2B5EF4-FFF2-40B4-BE49-F238E27FC236}">
                <a16:creationId xmlns:a16="http://schemas.microsoft.com/office/drawing/2014/main" id="{1293B9CE-DEF4-C341-D737-3C741B4B00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a:extLst>
              <a:ext uri="{FF2B5EF4-FFF2-40B4-BE49-F238E27FC236}">
                <a16:creationId xmlns:a16="http://schemas.microsoft.com/office/drawing/2014/main" id="{8107AFC7-7629-80ED-342B-DB2F85E460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D4CAB3B-05F4-38DE-CDE5-182EF9DBC2C0}"/>
              </a:ext>
            </a:extLst>
          </p:cNvPr>
          <p:cNvSpPr>
            <a:spLocks noGrp="1"/>
          </p:cNvSpPr>
          <p:nvPr>
            <p:ph type="dt" sz="half" idx="10"/>
          </p:nvPr>
        </p:nvSpPr>
        <p:spPr/>
        <p:txBody>
          <a:bodyPr/>
          <a:lstStyle/>
          <a:p>
            <a:fld id="{57AC41A9-B95B-4B41-BBEC-6610694B9053}" type="datetimeFigureOut">
              <a:rPr lang="en-US" smtClean="0"/>
              <a:t>9/21/22</a:t>
            </a:fld>
            <a:endParaRPr lang="en-US"/>
          </a:p>
        </p:txBody>
      </p:sp>
      <p:sp>
        <p:nvSpPr>
          <p:cNvPr id="6" name="Segnaposto piè di pagina 5">
            <a:extLst>
              <a:ext uri="{FF2B5EF4-FFF2-40B4-BE49-F238E27FC236}">
                <a16:creationId xmlns:a16="http://schemas.microsoft.com/office/drawing/2014/main" id="{DC2573FF-6252-DBE3-C7A7-663965B84125}"/>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62159EA5-BE47-43FD-D6AA-170DAD48BBEC}"/>
              </a:ext>
            </a:extLst>
          </p:cNvPr>
          <p:cNvSpPr>
            <a:spLocks noGrp="1"/>
          </p:cNvSpPr>
          <p:nvPr>
            <p:ph type="sldNum" sz="quarter" idx="12"/>
          </p:nvPr>
        </p:nvSpPr>
        <p:spPr/>
        <p:txBody>
          <a:bodyPr/>
          <a:lstStyle/>
          <a:p>
            <a:fld id="{5498D3C7-CDB8-5A42-BF09-8453947968D1}" type="slidenum">
              <a:rPr lang="en-US" smtClean="0"/>
              <a:t>‹N›</a:t>
            </a:fld>
            <a:endParaRPr lang="en-US"/>
          </a:p>
        </p:txBody>
      </p:sp>
    </p:spTree>
    <p:extLst>
      <p:ext uri="{BB962C8B-B14F-4D97-AF65-F5344CB8AC3E}">
        <p14:creationId xmlns:p14="http://schemas.microsoft.com/office/powerpoint/2010/main" val="205855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CE570FA-70F2-9A9E-F07F-405B3D320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8E17BC19-686D-775A-5DF9-509CB9618E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BD7D9B85-588A-7D2E-FA11-A94CAFEC42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AC41A9-B95B-4B41-BBEC-6610694B9053}" type="datetimeFigureOut">
              <a:rPr lang="en-US" smtClean="0"/>
              <a:t>9/21/22</a:t>
            </a:fld>
            <a:endParaRPr lang="en-US"/>
          </a:p>
        </p:txBody>
      </p:sp>
      <p:sp>
        <p:nvSpPr>
          <p:cNvPr id="5" name="Segnaposto piè di pagina 4">
            <a:extLst>
              <a:ext uri="{FF2B5EF4-FFF2-40B4-BE49-F238E27FC236}">
                <a16:creationId xmlns:a16="http://schemas.microsoft.com/office/drawing/2014/main" id="{FB058132-29C9-3A61-12EA-97A5C28D55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a:extLst>
              <a:ext uri="{FF2B5EF4-FFF2-40B4-BE49-F238E27FC236}">
                <a16:creationId xmlns:a16="http://schemas.microsoft.com/office/drawing/2014/main" id="{167C70E0-7EE5-3A17-59E3-0359D2DA35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98D3C7-CDB8-5A42-BF09-8453947968D1}" type="slidenum">
              <a:rPr lang="en-US" smtClean="0"/>
              <a:t>‹N›</a:t>
            </a:fld>
            <a:endParaRPr lang="en-US"/>
          </a:p>
        </p:txBody>
      </p:sp>
    </p:spTree>
    <p:extLst>
      <p:ext uri="{BB962C8B-B14F-4D97-AF65-F5344CB8AC3E}">
        <p14:creationId xmlns:p14="http://schemas.microsoft.com/office/powerpoint/2010/main" val="1247566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319524-C0DE-0FE5-66CA-CEA6B77B9B31}"/>
              </a:ext>
            </a:extLst>
          </p:cNvPr>
          <p:cNvSpPr>
            <a:spLocks noGrp="1"/>
          </p:cNvSpPr>
          <p:nvPr>
            <p:ph type="ctrTitle"/>
          </p:nvPr>
        </p:nvSpPr>
        <p:spPr/>
        <p:txBody>
          <a:bodyPr>
            <a:normAutofit fontScale="90000"/>
          </a:bodyPr>
          <a:lstStyle/>
          <a:p>
            <a:r>
              <a:rPr lang="en-US" dirty="0"/>
              <a:t>A strategic approach to digital transformation: </a:t>
            </a:r>
            <a:br>
              <a:rPr lang="en-US" dirty="0"/>
            </a:br>
            <a:r>
              <a:rPr lang="en-US" dirty="0"/>
              <a:t>innovations from Italy</a:t>
            </a:r>
          </a:p>
        </p:txBody>
      </p:sp>
      <p:sp>
        <p:nvSpPr>
          <p:cNvPr id="3" name="Sottotitolo 2">
            <a:extLst>
              <a:ext uri="{FF2B5EF4-FFF2-40B4-BE49-F238E27FC236}">
                <a16:creationId xmlns:a16="http://schemas.microsoft.com/office/drawing/2014/main" id="{89D35D72-F971-8855-7392-95D94FDF6352}"/>
              </a:ext>
            </a:extLst>
          </p:cNvPr>
          <p:cNvSpPr>
            <a:spLocks noGrp="1"/>
          </p:cNvSpPr>
          <p:nvPr>
            <p:ph type="subTitle" idx="1"/>
          </p:nvPr>
        </p:nvSpPr>
        <p:spPr/>
        <p:txBody>
          <a:bodyPr>
            <a:normAutofit lnSpcReduction="10000"/>
          </a:bodyPr>
          <a:lstStyle/>
          <a:p>
            <a:r>
              <a:rPr lang="en-US" dirty="0"/>
              <a:t>Prof Denita Cepiku</a:t>
            </a:r>
          </a:p>
          <a:p>
            <a:r>
              <a:rPr lang="en-US" dirty="0"/>
              <a:t>University of Rome Tor Vergata</a:t>
            </a:r>
          </a:p>
          <a:p>
            <a:r>
              <a:rPr lang="en-US" dirty="0"/>
              <a:t>Technical Commission on Performance, Italian Department of Public Administration</a:t>
            </a:r>
          </a:p>
        </p:txBody>
      </p:sp>
    </p:spTree>
    <p:extLst>
      <p:ext uri="{BB962C8B-B14F-4D97-AF65-F5344CB8AC3E}">
        <p14:creationId xmlns:p14="http://schemas.microsoft.com/office/powerpoint/2010/main" val="171748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GB" dirty="0"/>
              <a:t>The historical evolution of performance management movements</a:t>
            </a:r>
          </a:p>
        </p:txBody>
      </p:sp>
      <p:sp>
        <p:nvSpPr>
          <p:cNvPr id="4" name="Shape 12"/>
          <p:cNvSpPr/>
          <p:nvPr/>
        </p:nvSpPr>
        <p:spPr>
          <a:xfrm>
            <a:off x="3285507" y="1772817"/>
            <a:ext cx="7608678" cy="45719"/>
          </a:xfrm>
          <a:prstGeom prst="rect">
            <a:avLst/>
          </a:prstGeom>
          <a:solidFill>
            <a:srgbClr val="1257BD"/>
          </a:solidFill>
          <a:ln>
            <a:solidFill>
              <a:srgbClr val="4A7EBB"/>
            </a:solidFill>
          </a:ln>
          <a:effectLst/>
        </p:spPr>
        <p:txBody>
          <a:bodyPr lIns="0" tIns="0" rIns="0" bIns="0" anchor="ctr"/>
          <a:lstStyle/>
          <a:p>
            <a:pPr lvl="0" algn="ctr">
              <a:defRPr>
                <a:solidFill>
                  <a:srgbClr val="FFFFFF"/>
                </a:solidFill>
              </a:defRPr>
            </a:pPr>
            <a:endParaRPr lang="en-GB"/>
          </a:p>
        </p:txBody>
      </p:sp>
      <p:graphicFrame>
        <p:nvGraphicFramePr>
          <p:cNvPr id="5" name="Diagramma 4"/>
          <p:cNvGraphicFramePr/>
          <p:nvPr/>
        </p:nvGraphicFramePr>
        <p:xfrm>
          <a:off x="1646705" y="1896353"/>
          <a:ext cx="9021295" cy="46678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asellaDiTesto 5"/>
          <p:cNvSpPr txBox="1"/>
          <p:nvPr/>
        </p:nvSpPr>
        <p:spPr>
          <a:xfrm>
            <a:off x="223161" y="4014288"/>
            <a:ext cx="3511932" cy="1631216"/>
          </a:xfrm>
          <a:prstGeom prst="rect">
            <a:avLst/>
          </a:prstGeom>
          <a:noFill/>
        </p:spPr>
        <p:txBody>
          <a:bodyPr wrap="square" rtlCol="0">
            <a:spAutoFit/>
          </a:bodyPr>
          <a:lstStyle/>
          <a:p>
            <a:pPr marL="342900" indent="-342900">
              <a:buFont typeface="Arial"/>
              <a:buChar char="•"/>
            </a:pPr>
            <a:r>
              <a:rPr lang="en-GB" sz="2000" dirty="0">
                <a:solidFill>
                  <a:srgbClr val="1257BD"/>
                </a:solidFill>
              </a:rPr>
              <a:t>The social survey movement</a:t>
            </a:r>
          </a:p>
          <a:p>
            <a:pPr marL="342900" indent="-342900">
              <a:buFont typeface="Arial"/>
              <a:buChar char="•"/>
            </a:pPr>
            <a:r>
              <a:rPr lang="en-GB" sz="2000" dirty="0">
                <a:solidFill>
                  <a:srgbClr val="1257BD"/>
                </a:solidFill>
              </a:rPr>
              <a:t>Scientific management and the science of administration</a:t>
            </a:r>
          </a:p>
          <a:p>
            <a:pPr marL="342900" indent="-342900">
              <a:buFont typeface="Arial"/>
              <a:buChar char="•"/>
            </a:pPr>
            <a:r>
              <a:rPr lang="en-GB" sz="2000" dirty="0">
                <a:solidFill>
                  <a:srgbClr val="1257BD"/>
                </a:solidFill>
              </a:rPr>
              <a:t>Cost accounting</a:t>
            </a:r>
          </a:p>
        </p:txBody>
      </p:sp>
      <p:sp>
        <p:nvSpPr>
          <p:cNvPr id="7" name="CasellaDiTesto 6"/>
          <p:cNvSpPr txBox="1"/>
          <p:nvPr/>
        </p:nvSpPr>
        <p:spPr>
          <a:xfrm>
            <a:off x="3585265" y="2429529"/>
            <a:ext cx="3290817" cy="1015663"/>
          </a:xfrm>
          <a:prstGeom prst="rect">
            <a:avLst/>
          </a:prstGeom>
          <a:noFill/>
        </p:spPr>
        <p:txBody>
          <a:bodyPr wrap="square" rtlCol="0">
            <a:spAutoFit/>
          </a:bodyPr>
          <a:lstStyle/>
          <a:p>
            <a:pPr marL="342900" indent="-342900">
              <a:buFont typeface="Arial"/>
              <a:buChar char="•"/>
            </a:pPr>
            <a:r>
              <a:rPr lang="en-GB" sz="2000" dirty="0">
                <a:solidFill>
                  <a:srgbClr val="1257BD"/>
                </a:solidFill>
              </a:rPr>
              <a:t>Performance budgeting</a:t>
            </a:r>
          </a:p>
          <a:p>
            <a:pPr marL="342900" indent="-342900">
              <a:buFont typeface="Arial"/>
              <a:buChar char="•"/>
            </a:pPr>
            <a:r>
              <a:rPr lang="en-GB" sz="2000" dirty="0">
                <a:solidFill>
                  <a:srgbClr val="1257BD"/>
                </a:solidFill>
              </a:rPr>
              <a:t>The social indicators movement</a:t>
            </a:r>
          </a:p>
        </p:txBody>
      </p:sp>
      <p:sp>
        <p:nvSpPr>
          <p:cNvPr id="8" name="CasellaDiTesto 7"/>
          <p:cNvSpPr txBox="1"/>
          <p:nvPr/>
        </p:nvSpPr>
        <p:spPr>
          <a:xfrm>
            <a:off x="7595202" y="3814233"/>
            <a:ext cx="3072798" cy="1015663"/>
          </a:xfrm>
          <a:prstGeom prst="rect">
            <a:avLst/>
          </a:prstGeom>
          <a:noFill/>
        </p:spPr>
        <p:txBody>
          <a:bodyPr wrap="square" rtlCol="0">
            <a:spAutoFit/>
          </a:bodyPr>
          <a:lstStyle/>
          <a:p>
            <a:pPr marL="342900" indent="-342900">
              <a:buFont typeface="Arial"/>
              <a:buChar char="•"/>
            </a:pPr>
            <a:r>
              <a:rPr lang="en-GB" sz="2000" dirty="0">
                <a:solidFill>
                  <a:srgbClr val="1257BD"/>
                </a:solidFill>
              </a:rPr>
              <a:t>NPM</a:t>
            </a:r>
          </a:p>
          <a:p>
            <a:pPr marL="342900" indent="-342900">
              <a:buFont typeface="Arial"/>
              <a:buChar char="•"/>
            </a:pPr>
            <a:r>
              <a:rPr lang="en-GB" sz="2000" dirty="0">
                <a:solidFill>
                  <a:srgbClr val="1257BD"/>
                </a:solidFill>
              </a:rPr>
              <a:t>Evidence based policy</a:t>
            </a:r>
          </a:p>
          <a:p>
            <a:pPr marL="342900" indent="-342900">
              <a:buFont typeface="Arial"/>
              <a:buChar char="•"/>
            </a:pPr>
            <a:r>
              <a:rPr lang="en-GB" sz="2000" dirty="0">
                <a:solidFill>
                  <a:srgbClr val="1257BD"/>
                </a:solidFill>
              </a:rPr>
              <a:t>Revisionism</a:t>
            </a:r>
          </a:p>
        </p:txBody>
      </p:sp>
    </p:spTree>
    <p:extLst>
      <p:ext uri="{BB962C8B-B14F-4D97-AF65-F5344CB8AC3E}">
        <p14:creationId xmlns:p14="http://schemas.microsoft.com/office/powerpoint/2010/main" val="3628278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Performance management </a:t>
            </a:r>
            <a:r>
              <a:rPr lang="it-IT" dirty="0" err="1"/>
              <a:t>types</a:t>
            </a:r>
            <a:endParaRPr lang="it-IT" dirty="0"/>
          </a:p>
        </p:txBody>
      </p:sp>
      <p:sp>
        <p:nvSpPr>
          <p:cNvPr id="3" name="Segnaposto contenuto 2"/>
          <p:cNvSpPr>
            <a:spLocks noGrp="1"/>
          </p:cNvSpPr>
          <p:nvPr>
            <p:ph sz="quarter" idx="1"/>
          </p:nvPr>
        </p:nvSpPr>
        <p:spPr/>
        <p:txBody>
          <a:bodyPr>
            <a:normAutofit/>
          </a:bodyPr>
          <a:lstStyle/>
          <a:p>
            <a:r>
              <a:rPr lang="it-IT" sz="3600" dirty="0"/>
              <a:t>Performance </a:t>
            </a:r>
            <a:r>
              <a:rPr lang="it-IT" sz="3600" dirty="0" err="1"/>
              <a:t>administration</a:t>
            </a:r>
            <a:endParaRPr lang="it-IT" sz="3600" dirty="0"/>
          </a:p>
          <a:p>
            <a:r>
              <a:rPr lang="it-IT" sz="3600" dirty="0" err="1"/>
              <a:t>Managements</a:t>
            </a:r>
            <a:r>
              <a:rPr lang="it-IT" sz="3600" dirty="0"/>
              <a:t> of performances</a:t>
            </a:r>
          </a:p>
          <a:p>
            <a:r>
              <a:rPr lang="it-IT" sz="3600" dirty="0"/>
              <a:t>Performance management</a:t>
            </a:r>
          </a:p>
          <a:p>
            <a:r>
              <a:rPr lang="it-IT" sz="3600" dirty="0"/>
              <a:t>Performance governance</a:t>
            </a:r>
          </a:p>
        </p:txBody>
      </p:sp>
    </p:spTree>
    <p:extLst>
      <p:ext uri="{BB962C8B-B14F-4D97-AF65-F5344CB8AC3E}">
        <p14:creationId xmlns:p14="http://schemas.microsoft.com/office/powerpoint/2010/main" val="2929388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Performance governance</a:t>
            </a:r>
          </a:p>
        </p:txBody>
      </p:sp>
      <p:sp>
        <p:nvSpPr>
          <p:cNvPr id="3" name="Segnaposto contenuto 2"/>
          <p:cNvSpPr>
            <a:spLocks noGrp="1"/>
          </p:cNvSpPr>
          <p:nvPr>
            <p:ph sz="quarter" idx="1"/>
          </p:nvPr>
        </p:nvSpPr>
        <p:spPr/>
        <p:txBody>
          <a:bodyPr>
            <a:normAutofit/>
          </a:bodyPr>
          <a:lstStyle/>
          <a:p>
            <a:r>
              <a:rPr lang="en-GB" sz="3200" dirty="0"/>
              <a:t>Inter-organizational collaborative relations within and beyond the public sector</a:t>
            </a:r>
          </a:p>
          <a:p>
            <a:r>
              <a:rPr lang="en-GB" sz="3200" dirty="0"/>
              <a:t>Participation and citizen engagement</a:t>
            </a:r>
          </a:p>
          <a:p>
            <a:r>
              <a:rPr lang="en-GB" sz="3200" dirty="0"/>
              <a:t>Integration of performance across several levels</a:t>
            </a:r>
          </a:p>
          <a:p>
            <a:r>
              <a:rPr lang="en-GB" sz="3200" dirty="0"/>
              <a:t>Societal impacts</a:t>
            </a:r>
          </a:p>
        </p:txBody>
      </p:sp>
    </p:spTree>
    <p:extLst>
      <p:ext uri="{BB962C8B-B14F-4D97-AF65-F5344CB8AC3E}">
        <p14:creationId xmlns:p14="http://schemas.microsoft.com/office/powerpoint/2010/main" val="4031683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057840-B48C-997C-F926-4F2D168DF7D4}"/>
              </a:ext>
            </a:extLst>
          </p:cNvPr>
          <p:cNvSpPr>
            <a:spLocks noGrp="1"/>
          </p:cNvSpPr>
          <p:nvPr>
            <p:ph type="title"/>
          </p:nvPr>
        </p:nvSpPr>
        <p:spPr/>
        <p:txBody>
          <a:bodyPr/>
          <a:lstStyle/>
          <a:p>
            <a:r>
              <a:rPr lang="en-US" dirty="0"/>
              <a:t>The PIAO in Italy (2021)</a:t>
            </a:r>
          </a:p>
        </p:txBody>
      </p:sp>
      <p:sp>
        <p:nvSpPr>
          <p:cNvPr id="3" name="Segnaposto contenuto 2">
            <a:extLst>
              <a:ext uri="{FF2B5EF4-FFF2-40B4-BE49-F238E27FC236}">
                <a16:creationId xmlns:a16="http://schemas.microsoft.com/office/drawing/2014/main" id="{3B475E00-5DFD-F026-F149-4235CDA53DC9}"/>
              </a:ext>
            </a:extLst>
          </p:cNvPr>
          <p:cNvSpPr>
            <a:spLocks noGrp="1"/>
          </p:cNvSpPr>
          <p:nvPr>
            <p:ph idx="1"/>
          </p:nvPr>
        </p:nvSpPr>
        <p:spPr/>
        <p:txBody>
          <a:bodyPr/>
          <a:lstStyle/>
          <a:p>
            <a:r>
              <a:rPr lang="en-US" dirty="0"/>
              <a:t>To enhance strategic management capacities and simplify the multiple and fragmented planning burdens, an </a:t>
            </a:r>
            <a:r>
              <a:rPr lang="en-US" b="1" dirty="0"/>
              <a:t>outcome-oriented strategic planning </a:t>
            </a:r>
            <a:r>
              <a:rPr lang="en-US" dirty="0"/>
              <a:t>instrument has been introduced in 2021, the ‘integrated plan of activities and </a:t>
            </a:r>
            <a:r>
              <a:rPr lang="en-US" dirty="0" err="1"/>
              <a:t>organisation</a:t>
            </a:r>
            <a:r>
              <a:rPr lang="en-US" dirty="0"/>
              <a:t>’ (Piano </a:t>
            </a:r>
            <a:r>
              <a:rPr lang="en-US" dirty="0" err="1"/>
              <a:t>Integrato</a:t>
            </a:r>
            <a:r>
              <a:rPr lang="en-US" dirty="0"/>
              <a:t> </a:t>
            </a:r>
            <a:r>
              <a:rPr lang="en-US" dirty="0" err="1"/>
              <a:t>Attività</a:t>
            </a:r>
            <a:r>
              <a:rPr lang="en-US" dirty="0"/>
              <a:t> e </a:t>
            </a:r>
            <a:r>
              <a:rPr lang="en-US" dirty="0" err="1"/>
              <a:t>Organizzazione</a:t>
            </a:r>
            <a:r>
              <a:rPr lang="en-US" dirty="0"/>
              <a:t> - PIAO).</a:t>
            </a:r>
          </a:p>
          <a:p>
            <a:endParaRPr lang="en-US" dirty="0"/>
          </a:p>
          <a:p>
            <a:r>
              <a:rPr lang="en-US" dirty="0"/>
              <a:t>PIAO integrates the performance plan, the digital plan, the HR plan, the smart working plan, (eventually) the CAF, anticorruption and transparency plan, the financial plan and budget, the administrative simplification plan, the gender equality plan, etc.</a:t>
            </a:r>
          </a:p>
        </p:txBody>
      </p:sp>
    </p:spTree>
    <p:extLst>
      <p:ext uri="{BB962C8B-B14F-4D97-AF65-F5344CB8AC3E}">
        <p14:creationId xmlns:p14="http://schemas.microsoft.com/office/powerpoint/2010/main" val="846993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6C3609-9CB4-2177-7C57-675D31EE2A7D}"/>
              </a:ext>
            </a:extLst>
          </p:cNvPr>
          <p:cNvSpPr>
            <a:spLocks noGrp="1"/>
          </p:cNvSpPr>
          <p:nvPr>
            <p:ph type="title"/>
          </p:nvPr>
        </p:nvSpPr>
        <p:spPr/>
        <p:txBody>
          <a:bodyPr/>
          <a:lstStyle/>
          <a:p>
            <a:r>
              <a:rPr lang="en-US" dirty="0"/>
              <a:t>The PIAO - Italy</a:t>
            </a:r>
          </a:p>
        </p:txBody>
      </p:sp>
      <p:graphicFrame>
        <p:nvGraphicFramePr>
          <p:cNvPr id="4" name="Segnaposto contenuto 3">
            <a:extLst>
              <a:ext uri="{FF2B5EF4-FFF2-40B4-BE49-F238E27FC236}">
                <a16:creationId xmlns:a16="http://schemas.microsoft.com/office/drawing/2014/main" id="{092CEB27-F55A-BB1E-F528-344EF7664E32}"/>
              </a:ext>
            </a:extLst>
          </p:cNvPr>
          <p:cNvGraphicFramePr>
            <a:graphicFrameLocks noGrp="1"/>
          </p:cNvGraphicFramePr>
          <p:nvPr>
            <p:ph idx="1"/>
            <p:extLst>
              <p:ext uri="{D42A27DB-BD31-4B8C-83A1-F6EECF244321}">
                <p14:modId xmlns:p14="http://schemas.microsoft.com/office/powerpoint/2010/main" val="3439679938"/>
              </p:ext>
            </p:extLst>
          </p:nvPr>
        </p:nvGraphicFramePr>
        <p:xfrm>
          <a:off x="125278" y="287634"/>
          <a:ext cx="12066722" cy="62922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sellaDiTesto 4">
            <a:extLst>
              <a:ext uri="{FF2B5EF4-FFF2-40B4-BE49-F238E27FC236}">
                <a16:creationId xmlns:a16="http://schemas.microsoft.com/office/drawing/2014/main" id="{9D6B8F98-C6EE-999D-C7A6-C8DB45840F3C}"/>
              </a:ext>
            </a:extLst>
          </p:cNvPr>
          <p:cNvSpPr txBox="1"/>
          <p:nvPr/>
        </p:nvSpPr>
        <p:spPr>
          <a:xfrm>
            <a:off x="666427" y="2278251"/>
            <a:ext cx="2727702" cy="3416320"/>
          </a:xfrm>
          <a:prstGeom prst="rect">
            <a:avLst/>
          </a:prstGeom>
          <a:noFill/>
        </p:spPr>
        <p:txBody>
          <a:bodyPr wrap="square" rtlCol="0">
            <a:spAutoFit/>
          </a:bodyPr>
          <a:lstStyle/>
          <a:p>
            <a:r>
              <a:rPr lang="en-US" sz="2400" dirty="0"/>
              <a:t>Expected benefits:</a:t>
            </a:r>
          </a:p>
          <a:p>
            <a:pPr marL="285750" indent="-285750">
              <a:buFontTx/>
              <a:buChar char="-"/>
            </a:pPr>
            <a:r>
              <a:rPr lang="en-US" sz="2400" b="1" dirty="0"/>
              <a:t>Effectiveness</a:t>
            </a:r>
            <a:r>
              <a:rPr lang="en-US" sz="2400" dirty="0"/>
              <a:t> through better integration</a:t>
            </a:r>
          </a:p>
          <a:p>
            <a:pPr marL="285750" indent="-285750">
              <a:buFontTx/>
              <a:buChar char="-"/>
            </a:pPr>
            <a:r>
              <a:rPr lang="en-US" sz="2400" b="1" dirty="0"/>
              <a:t>Simplification</a:t>
            </a:r>
            <a:r>
              <a:rPr lang="en-US" sz="2400" dirty="0"/>
              <a:t> of planning burdens</a:t>
            </a:r>
          </a:p>
          <a:p>
            <a:pPr marL="285750" indent="-285750">
              <a:buFontTx/>
              <a:buChar char="-"/>
            </a:pPr>
            <a:r>
              <a:rPr lang="en-US" sz="2400" dirty="0"/>
              <a:t>Enhanced </a:t>
            </a:r>
            <a:r>
              <a:rPr lang="en-US" sz="2400" b="1" dirty="0"/>
              <a:t>participation</a:t>
            </a:r>
          </a:p>
          <a:p>
            <a:pPr marL="285750" indent="-285750">
              <a:buFontTx/>
              <a:buChar char="-"/>
            </a:pPr>
            <a:r>
              <a:rPr lang="en-US" sz="2400" dirty="0"/>
              <a:t>Improved use</a:t>
            </a:r>
          </a:p>
        </p:txBody>
      </p:sp>
    </p:spTree>
    <p:extLst>
      <p:ext uri="{BB962C8B-B14F-4D97-AF65-F5344CB8AC3E}">
        <p14:creationId xmlns:p14="http://schemas.microsoft.com/office/powerpoint/2010/main" val="296183745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CustomMKOP.xml><?xml version="1.0" encoding="utf-8"?>
<Properties xmlns="http://schemas.openxmlformats.org/officeDocument/2006/custom-properties" xmlns:vt="http://schemas.openxmlformats.org/officeDocument/2006/docPropsVTypes">
  <property fmtid="{D5CDD505-2E9C-101B-9397-08002B2CF9AE}" pid="2" name="MKProdID">
    <vt:lpwstr>ZMOutlook</vt:lpwstr>
  </property>
  <property fmtid="{D5CDD505-2E9C-101B-9397-08002B2CF9AE}" pid="3" name="SizeBefore">
    <vt:lpwstr>64790</vt:lpwstr>
  </property>
  <property fmtid="{D5CDD505-2E9C-101B-9397-08002B2CF9AE}" pid="4" name="OptimizationTime">
    <vt:lpwstr>20220921_2130</vt:lpwstr>
  </property>
</Properties>
</file>

<file path=docProps/app.xml><?xml version="1.0" encoding="utf-8"?>
<Properties xmlns="http://schemas.openxmlformats.org/officeDocument/2006/extended-properties" xmlns:vt="http://schemas.openxmlformats.org/officeDocument/2006/docPropsVTypes">
  <TotalTime>57</TotalTime>
  <Words>237</Words>
  <Application>Microsoft Macintosh PowerPoint</Application>
  <PresentationFormat>Widescreen</PresentationFormat>
  <Paragraphs>40</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Calibri</vt:lpstr>
      <vt:lpstr>Calibri Light</vt:lpstr>
      <vt:lpstr>Tema di Office</vt:lpstr>
      <vt:lpstr>A strategic approach to digital transformation:  innovations from Italy</vt:lpstr>
      <vt:lpstr>The historical evolution of performance management movements</vt:lpstr>
      <vt:lpstr>Performance management types</vt:lpstr>
      <vt:lpstr>Performance governance</vt:lpstr>
      <vt:lpstr>The PIAO in Italy (2021)</vt:lpstr>
      <vt:lpstr>The PIAO - Italy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strategic approach to digital transformation:  innovations from Italy</dc:title>
  <dc:creator>denita cepiku</dc:creator>
  <cp:lastModifiedBy>denita cepiku</cp:lastModifiedBy>
  <cp:revision>7</cp:revision>
  <dcterms:created xsi:type="dcterms:W3CDTF">2022-09-21T06:00:18Z</dcterms:created>
  <dcterms:modified xsi:type="dcterms:W3CDTF">2022-09-21T06:58:12Z</dcterms:modified>
</cp:coreProperties>
</file>