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65"/>
  </p:notesMasterIdLst>
  <p:sldIdLst>
    <p:sldId id="265" r:id="rId5"/>
    <p:sldId id="269" r:id="rId6"/>
    <p:sldId id="267" r:id="rId7"/>
    <p:sldId id="333" r:id="rId8"/>
    <p:sldId id="312" r:id="rId9"/>
    <p:sldId id="318" r:id="rId10"/>
    <p:sldId id="314" r:id="rId11"/>
    <p:sldId id="334" r:id="rId12"/>
    <p:sldId id="343" r:id="rId13"/>
    <p:sldId id="344" r:id="rId14"/>
    <p:sldId id="345" r:id="rId15"/>
    <p:sldId id="346" r:id="rId16"/>
    <p:sldId id="347" r:id="rId17"/>
    <p:sldId id="321" r:id="rId18"/>
    <p:sldId id="348" r:id="rId19"/>
    <p:sldId id="349" r:id="rId20"/>
    <p:sldId id="350" r:id="rId21"/>
    <p:sldId id="351" r:id="rId22"/>
    <p:sldId id="355" r:id="rId23"/>
    <p:sldId id="354" r:id="rId24"/>
    <p:sldId id="356" r:id="rId25"/>
    <p:sldId id="353" r:id="rId26"/>
    <p:sldId id="358" r:id="rId27"/>
    <p:sldId id="279" r:id="rId28"/>
    <p:sldId id="360" r:id="rId29"/>
    <p:sldId id="323" r:id="rId30"/>
    <p:sldId id="362" r:id="rId31"/>
    <p:sldId id="363" r:id="rId32"/>
    <p:sldId id="364" r:id="rId33"/>
    <p:sldId id="366" r:id="rId34"/>
    <p:sldId id="367" r:id="rId35"/>
    <p:sldId id="369" r:id="rId36"/>
    <p:sldId id="370" r:id="rId37"/>
    <p:sldId id="371" r:id="rId38"/>
    <p:sldId id="372" r:id="rId39"/>
    <p:sldId id="373" r:id="rId40"/>
    <p:sldId id="374" r:id="rId41"/>
    <p:sldId id="368" r:id="rId42"/>
    <p:sldId id="377" r:id="rId43"/>
    <p:sldId id="378" r:id="rId44"/>
    <p:sldId id="379" r:id="rId45"/>
    <p:sldId id="380" r:id="rId46"/>
    <p:sldId id="381" r:id="rId47"/>
    <p:sldId id="382" r:id="rId48"/>
    <p:sldId id="383" r:id="rId49"/>
    <p:sldId id="384" r:id="rId50"/>
    <p:sldId id="385" r:id="rId51"/>
    <p:sldId id="386" r:id="rId52"/>
    <p:sldId id="387" r:id="rId53"/>
    <p:sldId id="388" r:id="rId54"/>
    <p:sldId id="389" r:id="rId55"/>
    <p:sldId id="331" r:id="rId56"/>
    <p:sldId id="391" r:id="rId57"/>
    <p:sldId id="392" r:id="rId58"/>
    <p:sldId id="393" r:id="rId59"/>
    <p:sldId id="394" r:id="rId60"/>
    <p:sldId id="395" r:id="rId61"/>
    <p:sldId id="396" r:id="rId62"/>
    <p:sldId id="317" r:id="rId63"/>
    <p:sldId id="264" r:id="rId6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8327B4-6E7C-4EC0-AF58-AA519FA9E74A}" v="2" dt="2021-09-20T14:42:46.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na-Maria MELCESCU" userId="58bbeeb3-bbc2-4031-bd62-334acccabbc2" providerId="ADAL" clId="{CEB83D44-3FA4-4B74-916D-A803CCF3E4E4}"/>
    <pc:docChg chg="undo redo custSel addSld delSld modSld">
      <pc:chgData name="Alina-Maria MELCESCU" userId="58bbeeb3-bbc2-4031-bd62-334acccabbc2" providerId="ADAL" clId="{CEB83D44-3FA4-4B74-916D-A803CCF3E4E4}" dt="2021-03-15T16:05:01.181" v="15281" actId="20577"/>
      <pc:docMkLst>
        <pc:docMk/>
      </pc:docMkLst>
      <pc:sldChg chg="modSp mod">
        <pc:chgData name="Alina-Maria MELCESCU" userId="58bbeeb3-bbc2-4031-bd62-334acccabbc2" providerId="ADAL" clId="{CEB83D44-3FA4-4B74-916D-A803CCF3E4E4}" dt="2021-03-15T15:41:31.964" v="15239" actId="255"/>
        <pc:sldMkLst>
          <pc:docMk/>
          <pc:sldMk cId="2677733999" sldId="264"/>
        </pc:sldMkLst>
        <pc:spChg chg="mod">
          <ac:chgData name="Alina-Maria MELCESCU" userId="58bbeeb3-bbc2-4031-bd62-334acccabbc2" providerId="ADAL" clId="{CEB83D44-3FA4-4B74-916D-A803CCF3E4E4}" dt="2021-03-15T15:41:31.964" v="15239" actId="255"/>
          <ac:spMkLst>
            <pc:docMk/>
            <pc:sldMk cId="2677733999" sldId="264"/>
            <ac:spMk id="4" creationId="{00000000-0000-0000-0000-000000000000}"/>
          </ac:spMkLst>
        </pc:spChg>
      </pc:sldChg>
      <pc:sldChg chg="modSp mod">
        <pc:chgData name="Alina-Maria MELCESCU" userId="58bbeeb3-bbc2-4031-bd62-334acccabbc2" providerId="ADAL" clId="{CEB83D44-3FA4-4B74-916D-A803CCF3E4E4}" dt="2021-03-15T13:16:32.470" v="13041" actId="20577"/>
        <pc:sldMkLst>
          <pc:docMk/>
          <pc:sldMk cId="3612543141" sldId="265"/>
        </pc:sldMkLst>
        <pc:spChg chg="mod">
          <ac:chgData name="Alina-Maria MELCESCU" userId="58bbeeb3-bbc2-4031-bd62-334acccabbc2" providerId="ADAL" clId="{CEB83D44-3FA4-4B74-916D-A803CCF3E4E4}" dt="2021-03-15T13:16:32.470" v="13041" actId="20577"/>
          <ac:spMkLst>
            <pc:docMk/>
            <pc:sldMk cId="3612543141" sldId="265"/>
            <ac:spMk id="3" creationId="{8F779E79-7D72-47F5-A610-320EBC329518}"/>
          </ac:spMkLst>
        </pc:spChg>
      </pc:sldChg>
      <pc:sldChg chg="modSp mod">
        <pc:chgData name="Alina-Maria MELCESCU" userId="58bbeeb3-bbc2-4031-bd62-334acccabbc2" providerId="ADAL" clId="{CEB83D44-3FA4-4B74-916D-A803CCF3E4E4}" dt="2021-03-15T13:19:44.238" v="13110" actId="20577"/>
        <pc:sldMkLst>
          <pc:docMk/>
          <pc:sldMk cId="569012946" sldId="267"/>
        </pc:sldMkLst>
        <pc:spChg chg="mod">
          <ac:chgData name="Alina-Maria MELCESCU" userId="58bbeeb3-bbc2-4031-bd62-334acccabbc2" providerId="ADAL" clId="{CEB83D44-3FA4-4B74-916D-A803CCF3E4E4}" dt="2021-03-15T13:19:44.238" v="13110" actId="20577"/>
          <ac:spMkLst>
            <pc:docMk/>
            <pc:sldMk cId="569012946" sldId="267"/>
            <ac:spMk id="3" creationId="{8F779E79-7D72-47F5-A610-320EBC329518}"/>
          </ac:spMkLst>
        </pc:spChg>
      </pc:sldChg>
      <pc:sldChg chg="modSp mod">
        <pc:chgData name="Alina-Maria MELCESCU" userId="58bbeeb3-bbc2-4031-bd62-334acccabbc2" providerId="ADAL" clId="{CEB83D44-3FA4-4B74-916D-A803CCF3E4E4}" dt="2021-03-15T13:33:24.858" v="13239" actId="20577"/>
        <pc:sldMkLst>
          <pc:docMk/>
          <pc:sldMk cId="1618008294" sldId="269"/>
        </pc:sldMkLst>
        <pc:spChg chg="mod">
          <ac:chgData name="Alina-Maria MELCESCU" userId="58bbeeb3-bbc2-4031-bd62-334acccabbc2" providerId="ADAL" clId="{CEB83D44-3FA4-4B74-916D-A803CCF3E4E4}" dt="2021-03-15T13:33:24.858" v="13239" actId="20577"/>
          <ac:spMkLst>
            <pc:docMk/>
            <pc:sldMk cId="1618008294" sldId="269"/>
            <ac:spMk id="3" creationId="{8F779E79-7D72-47F5-A610-320EBC329518}"/>
          </ac:spMkLst>
        </pc:spChg>
      </pc:sldChg>
      <pc:sldChg chg="modSp del mod">
        <pc:chgData name="Alina-Maria MELCESCU" userId="58bbeeb3-bbc2-4031-bd62-334acccabbc2" providerId="ADAL" clId="{CEB83D44-3FA4-4B74-916D-A803CCF3E4E4}" dt="2021-03-15T12:51:02.291" v="12406" actId="2696"/>
        <pc:sldMkLst>
          <pc:docMk/>
          <pc:sldMk cId="1420654504" sldId="273"/>
        </pc:sldMkLst>
        <pc:spChg chg="mod">
          <ac:chgData name="Alina-Maria MELCESCU" userId="58bbeeb3-bbc2-4031-bd62-334acccabbc2" providerId="ADAL" clId="{CEB83D44-3FA4-4B74-916D-A803CCF3E4E4}" dt="2021-03-15T12:50:07.522" v="12405" actId="20577"/>
          <ac:spMkLst>
            <pc:docMk/>
            <pc:sldMk cId="1420654504" sldId="273"/>
            <ac:spMk id="3" creationId="{8F779E79-7D72-47F5-A610-320EBC329518}"/>
          </ac:spMkLst>
        </pc:spChg>
      </pc:sldChg>
      <pc:sldChg chg="addSp delSp modSp mod">
        <pc:chgData name="Alina-Maria MELCESCU" userId="58bbeeb3-bbc2-4031-bd62-334acccabbc2" providerId="ADAL" clId="{CEB83D44-3FA4-4B74-916D-A803CCF3E4E4}" dt="2021-03-15T13:52:05.971" v="13410" actId="20577"/>
        <pc:sldMkLst>
          <pc:docMk/>
          <pc:sldMk cId="746079395" sldId="274"/>
        </pc:sldMkLst>
        <pc:spChg chg="mod">
          <ac:chgData name="Alina-Maria MELCESCU" userId="58bbeeb3-bbc2-4031-bd62-334acccabbc2" providerId="ADAL" clId="{CEB83D44-3FA4-4B74-916D-A803CCF3E4E4}" dt="2021-03-15T13:52:05.971" v="13410" actId="20577"/>
          <ac:spMkLst>
            <pc:docMk/>
            <pc:sldMk cId="746079395" sldId="274"/>
            <ac:spMk id="3" creationId="{8F779E79-7D72-47F5-A610-320EBC329518}"/>
          </ac:spMkLst>
        </pc:spChg>
        <pc:graphicFrameChg chg="add del mod">
          <ac:chgData name="Alina-Maria MELCESCU" userId="58bbeeb3-bbc2-4031-bd62-334acccabbc2" providerId="ADAL" clId="{CEB83D44-3FA4-4B74-916D-A803CCF3E4E4}" dt="2021-03-12T07:22:39.323" v="2"/>
          <ac:graphicFrameMkLst>
            <pc:docMk/>
            <pc:sldMk cId="746079395" sldId="274"/>
            <ac:graphicFrameMk id="6" creationId="{61D51939-C32A-4D9C-AB9F-834A51488701}"/>
          </ac:graphicFrameMkLst>
        </pc:graphicFrameChg>
        <pc:graphicFrameChg chg="add del mod">
          <ac:chgData name="Alina-Maria MELCESCU" userId="58bbeeb3-bbc2-4031-bd62-334acccabbc2" providerId="ADAL" clId="{CEB83D44-3FA4-4B74-916D-A803CCF3E4E4}" dt="2021-03-12T07:22:53.882" v="4"/>
          <ac:graphicFrameMkLst>
            <pc:docMk/>
            <pc:sldMk cId="746079395" sldId="274"/>
            <ac:graphicFrameMk id="7" creationId="{81BC74DB-C4CE-460D-9AAE-0292E2067C5A}"/>
          </ac:graphicFrameMkLst>
        </pc:graphicFrameChg>
        <pc:graphicFrameChg chg="add del mod">
          <ac:chgData name="Alina-Maria MELCESCU" userId="58bbeeb3-bbc2-4031-bd62-334acccabbc2" providerId="ADAL" clId="{CEB83D44-3FA4-4B74-916D-A803CCF3E4E4}" dt="2021-03-12T07:23:04.991" v="6"/>
          <ac:graphicFrameMkLst>
            <pc:docMk/>
            <pc:sldMk cId="746079395" sldId="274"/>
            <ac:graphicFrameMk id="8" creationId="{5EFEE351-CA4D-4FE9-A037-CF8BCE6CA7CB}"/>
          </ac:graphicFrameMkLst>
        </pc:graphicFrameChg>
        <pc:picChg chg="add del mod">
          <ac:chgData name="Alina-Maria MELCESCU" userId="58bbeeb3-bbc2-4031-bd62-334acccabbc2" providerId="ADAL" clId="{CEB83D44-3FA4-4B74-916D-A803CCF3E4E4}" dt="2021-03-15T10:22:26.502" v="9856" actId="478"/>
          <ac:picMkLst>
            <pc:docMk/>
            <pc:sldMk cId="746079395" sldId="274"/>
            <ac:picMk id="5" creationId="{3831BACA-99AD-42A8-B53C-062BA9376A4B}"/>
          </ac:picMkLst>
        </pc:picChg>
      </pc:sldChg>
      <pc:sldChg chg="modSp mod">
        <pc:chgData name="Alina-Maria MELCESCU" userId="58bbeeb3-bbc2-4031-bd62-334acccabbc2" providerId="ADAL" clId="{CEB83D44-3FA4-4B74-916D-A803CCF3E4E4}" dt="2021-03-15T14:13:11.391" v="13744" actId="255"/>
        <pc:sldMkLst>
          <pc:docMk/>
          <pc:sldMk cId="3728946188" sldId="276"/>
        </pc:sldMkLst>
        <pc:spChg chg="mod">
          <ac:chgData name="Alina-Maria MELCESCU" userId="58bbeeb3-bbc2-4031-bd62-334acccabbc2" providerId="ADAL" clId="{CEB83D44-3FA4-4B74-916D-A803CCF3E4E4}" dt="2021-03-15T14:13:11.391" v="13744" actId="255"/>
          <ac:spMkLst>
            <pc:docMk/>
            <pc:sldMk cId="3728946188" sldId="276"/>
            <ac:spMk id="3" creationId="{8F779E79-7D72-47F5-A610-320EBC329518}"/>
          </ac:spMkLst>
        </pc:spChg>
      </pc:sldChg>
      <pc:sldChg chg="modSp mod">
        <pc:chgData name="Alina-Maria MELCESCU" userId="58bbeeb3-bbc2-4031-bd62-334acccabbc2" providerId="ADAL" clId="{CEB83D44-3FA4-4B74-916D-A803CCF3E4E4}" dt="2021-03-15T14:16:31.727" v="13823" actId="20577"/>
        <pc:sldMkLst>
          <pc:docMk/>
          <pc:sldMk cId="3489778903" sldId="277"/>
        </pc:sldMkLst>
        <pc:spChg chg="mod">
          <ac:chgData name="Alina-Maria MELCESCU" userId="58bbeeb3-bbc2-4031-bd62-334acccabbc2" providerId="ADAL" clId="{CEB83D44-3FA4-4B74-916D-A803CCF3E4E4}" dt="2021-03-15T14:16:31.727" v="13823" actId="20577"/>
          <ac:spMkLst>
            <pc:docMk/>
            <pc:sldMk cId="3489778903" sldId="277"/>
            <ac:spMk id="3" creationId="{8F779E79-7D72-47F5-A610-320EBC329518}"/>
          </ac:spMkLst>
        </pc:spChg>
      </pc:sldChg>
      <pc:sldChg chg="addSp delSp modSp mod">
        <pc:chgData name="Alina-Maria MELCESCU" userId="58bbeeb3-bbc2-4031-bd62-334acccabbc2" providerId="ADAL" clId="{CEB83D44-3FA4-4B74-916D-A803CCF3E4E4}" dt="2021-03-15T14:56:50.707" v="14583"/>
        <pc:sldMkLst>
          <pc:docMk/>
          <pc:sldMk cId="4016706109" sldId="278"/>
        </pc:sldMkLst>
        <pc:spChg chg="mod">
          <ac:chgData name="Alina-Maria MELCESCU" userId="58bbeeb3-bbc2-4031-bd62-334acccabbc2" providerId="ADAL" clId="{CEB83D44-3FA4-4B74-916D-A803CCF3E4E4}" dt="2021-03-15T14:56:50.707" v="14583"/>
          <ac:spMkLst>
            <pc:docMk/>
            <pc:sldMk cId="4016706109" sldId="278"/>
            <ac:spMk id="3" creationId="{8F779E79-7D72-47F5-A610-320EBC329518}"/>
          </ac:spMkLst>
        </pc:spChg>
        <pc:graphicFrameChg chg="add del mod">
          <ac:chgData name="Alina-Maria MELCESCU" userId="58bbeeb3-bbc2-4031-bd62-334acccabbc2" providerId="ADAL" clId="{CEB83D44-3FA4-4B74-916D-A803CCF3E4E4}" dt="2021-03-12T14:13:13.519" v="4919"/>
          <ac:graphicFrameMkLst>
            <pc:docMk/>
            <pc:sldMk cId="4016706109" sldId="278"/>
            <ac:graphicFrameMk id="6" creationId="{832E41C0-CCDB-4E04-A206-96D7B468691D}"/>
          </ac:graphicFrameMkLst>
        </pc:graphicFrameChg>
      </pc:sldChg>
      <pc:sldChg chg="modSp mod">
        <pc:chgData name="Alina-Maria MELCESCU" userId="58bbeeb3-bbc2-4031-bd62-334acccabbc2" providerId="ADAL" clId="{CEB83D44-3FA4-4B74-916D-A803CCF3E4E4}" dt="2021-03-15T16:03:55.567" v="15270" actId="27636"/>
        <pc:sldMkLst>
          <pc:docMk/>
          <pc:sldMk cId="3953671533" sldId="279"/>
        </pc:sldMkLst>
        <pc:spChg chg="mod">
          <ac:chgData name="Alina-Maria MELCESCU" userId="58bbeeb3-bbc2-4031-bd62-334acccabbc2" providerId="ADAL" clId="{CEB83D44-3FA4-4B74-916D-A803CCF3E4E4}" dt="2021-03-15T16:03:55.567" v="15270" actId="27636"/>
          <ac:spMkLst>
            <pc:docMk/>
            <pc:sldMk cId="3953671533" sldId="279"/>
            <ac:spMk id="3" creationId="{8F779E79-7D72-47F5-A610-320EBC329518}"/>
          </ac:spMkLst>
        </pc:spChg>
      </pc:sldChg>
      <pc:sldChg chg="modSp mod">
        <pc:chgData name="Alina-Maria MELCESCU" userId="58bbeeb3-bbc2-4031-bd62-334acccabbc2" providerId="ADAL" clId="{CEB83D44-3FA4-4B74-916D-A803CCF3E4E4}" dt="2021-03-15T16:05:01.181" v="15281" actId="20577"/>
        <pc:sldMkLst>
          <pc:docMk/>
          <pc:sldMk cId="4213810831" sldId="280"/>
        </pc:sldMkLst>
        <pc:spChg chg="mod">
          <ac:chgData name="Alina-Maria MELCESCU" userId="58bbeeb3-bbc2-4031-bd62-334acccabbc2" providerId="ADAL" clId="{CEB83D44-3FA4-4B74-916D-A803CCF3E4E4}" dt="2021-03-15T16:05:01.181" v="15281" actId="20577"/>
          <ac:spMkLst>
            <pc:docMk/>
            <pc:sldMk cId="4213810831" sldId="280"/>
            <ac:spMk id="3" creationId="{8F779E79-7D72-47F5-A610-320EBC329518}"/>
          </ac:spMkLst>
        </pc:spChg>
      </pc:sldChg>
      <pc:sldChg chg="modSp mod">
        <pc:chgData name="Alina-Maria MELCESCU" userId="58bbeeb3-bbc2-4031-bd62-334acccabbc2" providerId="ADAL" clId="{CEB83D44-3FA4-4B74-916D-A803CCF3E4E4}" dt="2021-03-15T15:37:48.709" v="15206" actId="27636"/>
        <pc:sldMkLst>
          <pc:docMk/>
          <pc:sldMk cId="2149002004" sldId="281"/>
        </pc:sldMkLst>
        <pc:spChg chg="mod">
          <ac:chgData name="Alina-Maria MELCESCU" userId="58bbeeb3-bbc2-4031-bd62-334acccabbc2" providerId="ADAL" clId="{CEB83D44-3FA4-4B74-916D-A803CCF3E4E4}" dt="2021-03-15T12:24:57.983" v="11903" actId="13926"/>
          <ac:spMkLst>
            <pc:docMk/>
            <pc:sldMk cId="2149002004" sldId="281"/>
            <ac:spMk id="3" creationId="{8F779E79-7D72-47F5-A610-320EBC329518}"/>
          </ac:spMkLst>
        </pc:spChg>
        <pc:spChg chg="mod">
          <ac:chgData name="Alina-Maria MELCESCU" userId="58bbeeb3-bbc2-4031-bd62-334acccabbc2" providerId="ADAL" clId="{CEB83D44-3FA4-4B74-916D-A803CCF3E4E4}" dt="2021-03-15T15:37:48.709" v="15206" actId="27636"/>
          <ac:spMkLst>
            <pc:docMk/>
            <pc:sldMk cId="2149002004" sldId="281"/>
            <ac:spMk id="10" creationId="{B683D119-33B2-4B4E-B760-6FC8DD14D9E6}"/>
          </ac:spMkLst>
        </pc:spChg>
      </pc:sldChg>
      <pc:sldChg chg="modSp mod">
        <pc:chgData name="Alina-Maria MELCESCU" userId="58bbeeb3-bbc2-4031-bd62-334acccabbc2" providerId="ADAL" clId="{CEB83D44-3FA4-4B74-916D-A803CCF3E4E4}" dt="2021-03-15T12:16:30.996" v="11795" actId="13926"/>
        <pc:sldMkLst>
          <pc:docMk/>
          <pc:sldMk cId="970156907" sldId="283"/>
        </pc:sldMkLst>
        <pc:spChg chg="mod">
          <ac:chgData name="Alina-Maria MELCESCU" userId="58bbeeb3-bbc2-4031-bd62-334acccabbc2" providerId="ADAL" clId="{CEB83D44-3FA4-4B74-916D-A803CCF3E4E4}" dt="2021-03-15T12:16:30.996" v="11795" actId="13926"/>
          <ac:spMkLst>
            <pc:docMk/>
            <pc:sldMk cId="970156907" sldId="283"/>
            <ac:spMk id="8" creationId="{7BAFB8A5-DDC3-4B72-8CCC-80B205AD5771}"/>
          </ac:spMkLst>
        </pc:spChg>
      </pc:sldChg>
      <pc:sldChg chg="modSp mod">
        <pc:chgData name="Alina-Maria MELCESCU" userId="58bbeeb3-bbc2-4031-bd62-334acccabbc2" providerId="ADAL" clId="{CEB83D44-3FA4-4B74-916D-A803CCF3E4E4}" dt="2021-03-15T12:16:20.652" v="11794" actId="13926"/>
        <pc:sldMkLst>
          <pc:docMk/>
          <pc:sldMk cId="4292246612" sldId="284"/>
        </pc:sldMkLst>
        <pc:spChg chg="mod">
          <ac:chgData name="Alina-Maria MELCESCU" userId="58bbeeb3-bbc2-4031-bd62-334acccabbc2" providerId="ADAL" clId="{CEB83D44-3FA4-4B74-916D-A803CCF3E4E4}" dt="2021-03-15T12:15:44.951" v="11791" actId="13926"/>
          <ac:spMkLst>
            <pc:docMk/>
            <pc:sldMk cId="4292246612" sldId="284"/>
            <ac:spMk id="3" creationId="{8F779E79-7D72-47F5-A610-320EBC329518}"/>
          </ac:spMkLst>
        </pc:spChg>
        <pc:spChg chg="mod">
          <ac:chgData name="Alina-Maria MELCESCU" userId="58bbeeb3-bbc2-4031-bd62-334acccabbc2" providerId="ADAL" clId="{CEB83D44-3FA4-4B74-916D-A803CCF3E4E4}" dt="2021-03-15T12:16:20.652" v="11794" actId="13926"/>
          <ac:spMkLst>
            <pc:docMk/>
            <pc:sldMk cId="4292246612" sldId="284"/>
            <ac:spMk id="8" creationId="{7BAFB8A5-DDC3-4B72-8CCC-80B205AD5771}"/>
          </ac:spMkLst>
        </pc:spChg>
        <pc:spChg chg="mod">
          <ac:chgData name="Alina-Maria MELCESCU" userId="58bbeeb3-bbc2-4031-bd62-334acccabbc2" providerId="ADAL" clId="{CEB83D44-3FA4-4B74-916D-A803CCF3E4E4}" dt="2021-03-15T07:56:15.712" v="7807" actId="20577"/>
          <ac:spMkLst>
            <pc:docMk/>
            <pc:sldMk cId="4292246612" sldId="284"/>
            <ac:spMk id="10" creationId="{B683D119-33B2-4B4E-B760-6FC8DD14D9E6}"/>
          </ac:spMkLst>
        </pc:spChg>
      </pc:sldChg>
      <pc:sldChg chg="modSp mod">
        <pc:chgData name="Alina-Maria MELCESCU" userId="58bbeeb3-bbc2-4031-bd62-334acccabbc2" providerId="ADAL" clId="{CEB83D44-3FA4-4B74-916D-A803CCF3E4E4}" dt="2021-03-15T12:16:09.719" v="11793" actId="13926"/>
        <pc:sldMkLst>
          <pc:docMk/>
          <pc:sldMk cId="2895871617" sldId="285"/>
        </pc:sldMkLst>
        <pc:spChg chg="mod">
          <ac:chgData name="Alina-Maria MELCESCU" userId="58bbeeb3-bbc2-4031-bd62-334acccabbc2" providerId="ADAL" clId="{CEB83D44-3FA4-4B74-916D-A803CCF3E4E4}" dt="2021-03-15T12:16:09.719" v="11793" actId="13926"/>
          <ac:spMkLst>
            <pc:docMk/>
            <pc:sldMk cId="2895871617" sldId="285"/>
            <ac:spMk id="3" creationId="{8F779E79-7D72-47F5-A610-320EBC329518}"/>
          </ac:spMkLst>
        </pc:spChg>
        <pc:spChg chg="mod">
          <ac:chgData name="Alina-Maria MELCESCU" userId="58bbeeb3-bbc2-4031-bd62-334acccabbc2" providerId="ADAL" clId="{CEB83D44-3FA4-4B74-916D-A803CCF3E4E4}" dt="2021-03-15T07:59:41.962" v="7817" actId="20577"/>
          <ac:spMkLst>
            <pc:docMk/>
            <pc:sldMk cId="2895871617" sldId="285"/>
            <ac:spMk id="8" creationId="{7BAFB8A5-DDC3-4B72-8CCC-80B205AD5771}"/>
          </ac:spMkLst>
        </pc:spChg>
      </pc:sldChg>
      <pc:sldChg chg="modSp mod">
        <pc:chgData name="Alina-Maria MELCESCU" userId="58bbeeb3-bbc2-4031-bd62-334acccabbc2" providerId="ADAL" clId="{CEB83D44-3FA4-4B74-916D-A803CCF3E4E4}" dt="2021-03-15T14:12:37.117" v="13742" actId="20577"/>
        <pc:sldMkLst>
          <pc:docMk/>
          <pc:sldMk cId="1188382188" sldId="286"/>
        </pc:sldMkLst>
        <pc:spChg chg="mod">
          <ac:chgData name="Alina-Maria MELCESCU" userId="58bbeeb3-bbc2-4031-bd62-334acccabbc2" providerId="ADAL" clId="{CEB83D44-3FA4-4B74-916D-A803CCF3E4E4}" dt="2021-03-15T14:12:37.117" v="13742" actId="20577"/>
          <ac:spMkLst>
            <pc:docMk/>
            <pc:sldMk cId="1188382188" sldId="286"/>
            <ac:spMk id="3" creationId="{8F779E79-7D72-47F5-A610-320EBC329518}"/>
          </ac:spMkLst>
        </pc:spChg>
      </pc:sldChg>
      <pc:sldChg chg="modSp mod">
        <pc:chgData name="Alina-Maria MELCESCU" userId="58bbeeb3-bbc2-4031-bd62-334acccabbc2" providerId="ADAL" clId="{CEB83D44-3FA4-4B74-916D-A803CCF3E4E4}" dt="2021-03-15T14:12:05.293" v="13725" actId="20577"/>
        <pc:sldMkLst>
          <pc:docMk/>
          <pc:sldMk cId="1667738753" sldId="287"/>
        </pc:sldMkLst>
        <pc:spChg chg="mod">
          <ac:chgData name="Alina-Maria MELCESCU" userId="58bbeeb3-bbc2-4031-bd62-334acccabbc2" providerId="ADAL" clId="{CEB83D44-3FA4-4B74-916D-A803CCF3E4E4}" dt="2021-03-15T14:12:05.293" v="13725" actId="20577"/>
          <ac:spMkLst>
            <pc:docMk/>
            <pc:sldMk cId="1667738753" sldId="287"/>
            <ac:spMk id="3" creationId="{8F779E79-7D72-47F5-A610-320EBC329518}"/>
          </ac:spMkLst>
        </pc:spChg>
      </pc:sldChg>
      <pc:sldChg chg="modSp del mod">
        <pc:chgData name="Alina-Maria MELCESCU" userId="58bbeeb3-bbc2-4031-bd62-334acccabbc2" providerId="ADAL" clId="{CEB83D44-3FA4-4B74-916D-A803CCF3E4E4}" dt="2021-03-15T08:04:15.409" v="7818" actId="2696"/>
        <pc:sldMkLst>
          <pc:docMk/>
          <pc:sldMk cId="71993040" sldId="288"/>
        </pc:sldMkLst>
        <pc:spChg chg="mod">
          <ac:chgData name="Alina-Maria MELCESCU" userId="58bbeeb3-bbc2-4031-bd62-334acccabbc2" providerId="ADAL" clId="{CEB83D44-3FA4-4B74-916D-A803CCF3E4E4}" dt="2021-03-12T08:54:59.689" v="1173" actId="255"/>
          <ac:spMkLst>
            <pc:docMk/>
            <pc:sldMk cId="71993040" sldId="288"/>
            <ac:spMk id="3" creationId="{8F779E79-7D72-47F5-A610-320EBC329518}"/>
          </ac:spMkLst>
        </pc:spChg>
      </pc:sldChg>
      <pc:sldChg chg="modSp del mod">
        <pc:chgData name="Alina-Maria MELCESCU" userId="58bbeeb3-bbc2-4031-bd62-334acccabbc2" providerId="ADAL" clId="{CEB83D44-3FA4-4B74-916D-A803CCF3E4E4}" dt="2021-03-12T16:09:21.906" v="5672" actId="2696"/>
        <pc:sldMkLst>
          <pc:docMk/>
          <pc:sldMk cId="659566153" sldId="289"/>
        </pc:sldMkLst>
        <pc:spChg chg="mod">
          <ac:chgData name="Alina-Maria MELCESCU" userId="58bbeeb3-bbc2-4031-bd62-334acccabbc2" providerId="ADAL" clId="{CEB83D44-3FA4-4B74-916D-A803CCF3E4E4}" dt="2021-03-12T13:49:55.908" v="4357" actId="20577"/>
          <ac:spMkLst>
            <pc:docMk/>
            <pc:sldMk cId="659566153" sldId="289"/>
            <ac:spMk id="3" creationId="{8F779E79-7D72-47F5-A610-320EBC329518}"/>
          </ac:spMkLst>
        </pc:spChg>
      </pc:sldChg>
      <pc:sldChg chg="modSp mod">
        <pc:chgData name="Alina-Maria MELCESCU" userId="58bbeeb3-bbc2-4031-bd62-334acccabbc2" providerId="ADAL" clId="{CEB83D44-3FA4-4B74-916D-A803CCF3E4E4}" dt="2021-03-15T15:17:29.791" v="14824" actId="255"/>
        <pc:sldMkLst>
          <pc:docMk/>
          <pc:sldMk cId="1087402618" sldId="290"/>
        </pc:sldMkLst>
        <pc:spChg chg="mod">
          <ac:chgData name="Alina-Maria MELCESCU" userId="58bbeeb3-bbc2-4031-bd62-334acccabbc2" providerId="ADAL" clId="{CEB83D44-3FA4-4B74-916D-A803CCF3E4E4}" dt="2021-03-15T15:17:29.791" v="14824" actId="255"/>
          <ac:spMkLst>
            <pc:docMk/>
            <pc:sldMk cId="1087402618" sldId="290"/>
            <ac:spMk id="3" creationId="{8F779E79-7D72-47F5-A610-320EBC329518}"/>
          </ac:spMkLst>
        </pc:spChg>
      </pc:sldChg>
      <pc:sldChg chg="modSp add del mod">
        <pc:chgData name="Alina-Maria MELCESCU" userId="58bbeeb3-bbc2-4031-bd62-334acccabbc2" providerId="ADAL" clId="{CEB83D44-3FA4-4B74-916D-A803CCF3E4E4}" dt="2021-03-12T17:49:18.247" v="5775" actId="2696"/>
        <pc:sldMkLst>
          <pc:docMk/>
          <pc:sldMk cId="2244791601" sldId="291"/>
        </pc:sldMkLst>
        <pc:spChg chg="mod">
          <ac:chgData name="Alina-Maria MELCESCU" userId="58bbeeb3-bbc2-4031-bd62-334acccabbc2" providerId="ADAL" clId="{CEB83D44-3FA4-4B74-916D-A803CCF3E4E4}" dt="2021-03-12T17:47:45.320" v="5769" actId="21"/>
          <ac:spMkLst>
            <pc:docMk/>
            <pc:sldMk cId="2244791601" sldId="291"/>
            <ac:spMk id="3" creationId="{8F779E79-7D72-47F5-A610-320EBC329518}"/>
          </ac:spMkLst>
        </pc:spChg>
      </pc:sldChg>
      <pc:sldChg chg="modSp add mod">
        <pc:chgData name="Alina-Maria MELCESCU" userId="58bbeeb3-bbc2-4031-bd62-334acccabbc2" providerId="ADAL" clId="{CEB83D44-3FA4-4B74-916D-A803CCF3E4E4}" dt="2021-03-15T15:29:11.442" v="15045" actId="20577"/>
        <pc:sldMkLst>
          <pc:docMk/>
          <pc:sldMk cId="2240604707" sldId="292"/>
        </pc:sldMkLst>
        <pc:spChg chg="mod">
          <ac:chgData name="Alina-Maria MELCESCU" userId="58bbeeb3-bbc2-4031-bd62-334acccabbc2" providerId="ADAL" clId="{CEB83D44-3FA4-4B74-916D-A803CCF3E4E4}" dt="2021-03-15T15:29:11.442" v="15045" actId="20577"/>
          <ac:spMkLst>
            <pc:docMk/>
            <pc:sldMk cId="2240604707" sldId="292"/>
            <ac:spMk id="3" creationId="{8F779E79-7D72-47F5-A610-320EBC329518}"/>
          </ac:spMkLst>
        </pc:spChg>
      </pc:sldChg>
      <pc:sldChg chg="modSp add mod">
        <pc:chgData name="Alina-Maria MELCESCU" userId="58bbeeb3-bbc2-4031-bd62-334acccabbc2" providerId="ADAL" clId="{CEB83D44-3FA4-4B74-916D-A803CCF3E4E4}" dt="2021-03-15T15:31:13.039" v="15090" actId="20577"/>
        <pc:sldMkLst>
          <pc:docMk/>
          <pc:sldMk cId="448491923" sldId="293"/>
        </pc:sldMkLst>
        <pc:spChg chg="mod">
          <ac:chgData name="Alina-Maria MELCESCU" userId="58bbeeb3-bbc2-4031-bd62-334acccabbc2" providerId="ADAL" clId="{CEB83D44-3FA4-4B74-916D-A803CCF3E4E4}" dt="2021-03-15T15:31:13.039" v="15090" actId="20577"/>
          <ac:spMkLst>
            <pc:docMk/>
            <pc:sldMk cId="448491923" sldId="293"/>
            <ac:spMk id="3" creationId="{8F779E79-7D72-47F5-A610-320EBC329518}"/>
          </ac:spMkLst>
        </pc:spChg>
      </pc:sldChg>
      <pc:sldChg chg="modSp mod">
        <pc:chgData name="Alina-Maria MELCESCU" userId="58bbeeb3-bbc2-4031-bd62-334acccabbc2" providerId="ADAL" clId="{CEB83D44-3FA4-4B74-916D-A803CCF3E4E4}" dt="2021-03-15T14:20:23.923" v="13888" actId="255"/>
        <pc:sldMkLst>
          <pc:docMk/>
          <pc:sldMk cId="5212302" sldId="294"/>
        </pc:sldMkLst>
        <pc:spChg chg="mod">
          <ac:chgData name="Alina-Maria MELCESCU" userId="58bbeeb3-bbc2-4031-bd62-334acccabbc2" providerId="ADAL" clId="{CEB83D44-3FA4-4B74-916D-A803CCF3E4E4}" dt="2021-03-15T14:20:23.923" v="13888" actId="255"/>
          <ac:spMkLst>
            <pc:docMk/>
            <pc:sldMk cId="5212302" sldId="294"/>
            <ac:spMk id="3" creationId="{8F779E79-7D72-47F5-A610-320EBC329518}"/>
          </ac:spMkLst>
        </pc:spChg>
      </pc:sldChg>
      <pc:sldChg chg="modSp mod">
        <pc:chgData name="Alina-Maria MELCESCU" userId="58bbeeb3-bbc2-4031-bd62-334acccabbc2" providerId="ADAL" clId="{CEB83D44-3FA4-4B74-916D-A803CCF3E4E4}" dt="2021-03-15T14:23:31.305" v="13953" actId="20577"/>
        <pc:sldMkLst>
          <pc:docMk/>
          <pc:sldMk cId="375841760" sldId="295"/>
        </pc:sldMkLst>
        <pc:spChg chg="mod">
          <ac:chgData name="Alina-Maria MELCESCU" userId="58bbeeb3-bbc2-4031-bd62-334acccabbc2" providerId="ADAL" clId="{CEB83D44-3FA4-4B74-916D-A803CCF3E4E4}" dt="2021-03-15T14:23:31.305" v="13953" actId="20577"/>
          <ac:spMkLst>
            <pc:docMk/>
            <pc:sldMk cId="375841760" sldId="295"/>
            <ac:spMk id="3" creationId="{8F779E79-7D72-47F5-A610-320EBC329518}"/>
          </ac:spMkLst>
        </pc:spChg>
      </pc:sldChg>
      <pc:sldChg chg="modSp del mod">
        <pc:chgData name="Alina-Maria MELCESCU" userId="58bbeeb3-bbc2-4031-bd62-334acccabbc2" providerId="ADAL" clId="{CEB83D44-3FA4-4B74-916D-A803CCF3E4E4}" dt="2021-03-12T10:26:46.843" v="2854" actId="2696"/>
        <pc:sldMkLst>
          <pc:docMk/>
          <pc:sldMk cId="636501987" sldId="296"/>
        </pc:sldMkLst>
        <pc:spChg chg="mod">
          <ac:chgData name="Alina-Maria MELCESCU" userId="58bbeeb3-bbc2-4031-bd62-334acccabbc2" providerId="ADAL" clId="{CEB83D44-3FA4-4B74-916D-A803CCF3E4E4}" dt="2021-03-12T10:19:10.751" v="2751" actId="20577"/>
          <ac:spMkLst>
            <pc:docMk/>
            <pc:sldMk cId="636501987" sldId="296"/>
            <ac:spMk id="3" creationId="{8F779E79-7D72-47F5-A610-320EBC329518}"/>
          </ac:spMkLst>
        </pc:spChg>
      </pc:sldChg>
      <pc:sldChg chg="addSp delSp modSp mod">
        <pc:chgData name="Alina-Maria MELCESCU" userId="58bbeeb3-bbc2-4031-bd62-334acccabbc2" providerId="ADAL" clId="{CEB83D44-3FA4-4B74-916D-A803CCF3E4E4}" dt="2021-03-15T15:57:51.221" v="15241" actId="20577"/>
        <pc:sldMkLst>
          <pc:docMk/>
          <pc:sldMk cId="2561305436" sldId="297"/>
        </pc:sldMkLst>
        <pc:spChg chg="mod">
          <ac:chgData name="Alina-Maria MELCESCU" userId="58bbeeb3-bbc2-4031-bd62-334acccabbc2" providerId="ADAL" clId="{CEB83D44-3FA4-4B74-916D-A803CCF3E4E4}" dt="2021-03-15T15:57:51.221" v="15241" actId="20577"/>
          <ac:spMkLst>
            <pc:docMk/>
            <pc:sldMk cId="2561305436" sldId="297"/>
            <ac:spMk id="3" creationId="{8F779E79-7D72-47F5-A610-320EBC329518}"/>
          </ac:spMkLst>
        </pc:spChg>
        <pc:spChg chg="add del mod">
          <ac:chgData name="Alina-Maria MELCESCU" userId="58bbeeb3-bbc2-4031-bd62-334acccabbc2" providerId="ADAL" clId="{CEB83D44-3FA4-4B74-916D-A803CCF3E4E4}" dt="2021-03-12T10:20:31.592" v="2758"/>
          <ac:spMkLst>
            <pc:docMk/>
            <pc:sldMk cId="2561305436" sldId="297"/>
            <ac:spMk id="6" creationId="{C301B79F-7E63-48A0-9D64-709E48566B9B}"/>
          </ac:spMkLst>
        </pc:spChg>
        <pc:spChg chg="add mod">
          <ac:chgData name="Alina-Maria MELCESCU" userId="58bbeeb3-bbc2-4031-bd62-334acccabbc2" providerId="ADAL" clId="{CEB83D44-3FA4-4B74-916D-A803CCF3E4E4}" dt="2021-03-15T14:25:10.661" v="13978" actId="20577"/>
          <ac:spMkLst>
            <pc:docMk/>
            <pc:sldMk cId="2561305436" sldId="297"/>
            <ac:spMk id="7" creationId="{028EEBF2-FE6D-4621-8AA4-CF464AD8A4C3}"/>
          </ac:spMkLst>
        </pc:spChg>
        <pc:spChg chg="add del mod">
          <ac:chgData name="Alina-Maria MELCESCU" userId="58bbeeb3-bbc2-4031-bd62-334acccabbc2" providerId="ADAL" clId="{CEB83D44-3FA4-4B74-916D-A803CCF3E4E4}" dt="2021-03-12T10:21:30.731" v="2773"/>
          <ac:spMkLst>
            <pc:docMk/>
            <pc:sldMk cId="2561305436" sldId="297"/>
            <ac:spMk id="8" creationId="{4CB54EE2-E315-4FED-A06B-02684FB535C7}"/>
          </ac:spMkLst>
        </pc:spChg>
        <pc:spChg chg="add mod">
          <ac:chgData name="Alina-Maria MELCESCU" userId="58bbeeb3-bbc2-4031-bd62-334acccabbc2" providerId="ADAL" clId="{CEB83D44-3FA4-4B74-916D-A803CCF3E4E4}" dt="2021-03-15T14:24:39.816" v="13970" actId="20577"/>
          <ac:spMkLst>
            <pc:docMk/>
            <pc:sldMk cId="2561305436" sldId="297"/>
            <ac:spMk id="9" creationId="{33D36B88-B840-414A-AB75-D09DBF78516A}"/>
          </ac:spMkLst>
        </pc:spChg>
      </pc:sldChg>
      <pc:sldChg chg="modSp mod">
        <pc:chgData name="Alina-Maria MELCESCU" userId="58bbeeb3-bbc2-4031-bd62-334acccabbc2" providerId="ADAL" clId="{CEB83D44-3FA4-4B74-916D-A803CCF3E4E4}" dt="2021-03-15T14:56:47.186" v="14582"/>
        <pc:sldMkLst>
          <pc:docMk/>
          <pc:sldMk cId="3920585014" sldId="298"/>
        </pc:sldMkLst>
        <pc:spChg chg="mod">
          <ac:chgData name="Alina-Maria MELCESCU" userId="58bbeeb3-bbc2-4031-bd62-334acccabbc2" providerId="ADAL" clId="{CEB83D44-3FA4-4B74-916D-A803CCF3E4E4}" dt="2021-03-15T14:56:47.186" v="14582"/>
          <ac:spMkLst>
            <pc:docMk/>
            <pc:sldMk cId="3920585014" sldId="298"/>
            <ac:spMk id="3" creationId="{8F779E79-7D72-47F5-A610-320EBC329518}"/>
          </ac:spMkLst>
        </pc:spChg>
      </pc:sldChg>
      <pc:sldChg chg="modSp mod">
        <pc:chgData name="Alina-Maria MELCESCU" userId="58bbeeb3-bbc2-4031-bd62-334acccabbc2" providerId="ADAL" clId="{CEB83D44-3FA4-4B74-916D-A803CCF3E4E4}" dt="2021-03-15T14:56:42.691" v="14581"/>
        <pc:sldMkLst>
          <pc:docMk/>
          <pc:sldMk cId="2151042254" sldId="299"/>
        </pc:sldMkLst>
        <pc:spChg chg="mod">
          <ac:chgData name="Alina-Maria MELCESCU" userId="58bbeeb3-bbc2-4031-bd62-334acccabbc2" providerId="ADAL" clId="{CEB83D44-3FA4-4B74-916D-A803CCF3E4E4}" dt="2021-03-15T14:56:42.691" v="14581"/>
          <ac:spMkLst>
            <pc:docMk/>
            <pc:sldMk cId="2151042254" sldId="299"/>
            <ac:spMk id="3" creationId="{8F779E79-7D72-47F5-A610-320EBC329518}"/>
          </ac:spMkLst>
        </pc:spChg>
      </pc:sldChg>
      <pc:sldChg chg="addSp delSp modSp mod">
        <pc:chgData name="Alina-Maria MELCESCU" userId="58bbeeb3-bbc2-4031-bd62-334acccabbc2" providerId="ADAL" clId="{CEB83D44-3FA4-4B74-916D-A803CCF3E4E4}" dt="2021-03-15T15:05:12.914" v="14706" actId="27636"/>
        <pc:sldMkLst>
          <pc:docMk/>
          <pc:sldMk cId="3135727904" sldId="300"/>
        </pc:sldMkLst>
        <pc:spChg chg="mod">
          <ac:chgData name="Alina-Maria MELCESCU" userId="58bbeeb3-bbc2-4031-bd62-334acccabbc2" providerId="ADAL" clId="{CEB83D44-3FA4-4B74-916D-A803CCF3E4E4}" dt="2021-03-15T15:05:12.914" v="14706" actId="27636"/>
          <ac:spMkLst>
            <pc:docMk/>
            <pc:sldMk cId="3135727904" sldId="300"/>
            <ac:spMk id="3" creationId="{8F779E79-7D72-47F5-A610-320EBC329518}"/>
          </ac:spMkLst>
        </pc:spChg>
        <pc:picChg chg="add del">
          <ac:chgData name="Alina-Maria MELCESCU" userId="58bbeeb3-bbc2-4031-bd62-334acccabbc2" providerId="ADAL" clId="{CEB83D44-3FA4-4B74-916D-A803CCF3E4E4}" dt="2021-03-15T14:58:14.031" v="14595" actId="21"/>
          <ac:picMkLst>
            <pc:docMk/>
            <pc:sldMk cId="3135727904" sldId="300"/>
            <ac:picMk id="5" creationId="{3831BACA-99AD-42A8-B53C-062BA9376A4B}"/>
          </ac:picMkLst>
        </pc:picChg>
      </pc:sldChg>
      <pc:sldChg chg="addSp delSp modSp mod">
        <pc:chgData name="Alina-Maria MELCESCU" userId="58bbeeb3-bbc2-4031-bd62-334acccabbc2" providerId="ADAL" clId="{CEB83D44-3FA4-4B74-916D-A803CCF3E4E4}" dt="2021-03-15T15:22:40.756" v="14906" actId="255"/>
        <pc:sldMkLst>
          <pc:docMk/>
          <pc:sldMk cId="3282729310" sldId="301"/>
        </pc:sldMkLst>
        <pc:spChg chg="mod">
          <ac:chgData name="Alina-Maria MELCESCU" userId="58bbeeb3-bbc2-4031-bd62-334acccabbc2" providerId="ADAL" clId="{CEB83D44-3FA4-4B74-916D-A803CCF3E4E4}" dt="2021-03-15T15:22:40.756" v="14906" actId="255"/>
          <ac:spMkLst>
            <pc:docMk/>
            <pc:sldMk cId="3282729310" sldId="301"/>
            <ac:spMk id="3" creationId="{8F779E79-7D72-47F5-A610-320EBC329518}"/>
          </ac:spMkLst>
        </pc:spChg>
        <pc:picChg chg="add del mod">
          <ac:chgData name="Alina-Maria MELCESCU" userId="58bbeeb3-bbc2-4031-bd62-334acccabbc2" providerId="ADAL" clId="{CEB83D44-3FA4-4B74-916D-A803CCF3E4E4}" dt="2021-03-15T14:57:59.789" v="14593"/>
          <ac:picMkLst>
            <pc:docMk/>
            <pc:sldMk cId="3282729310" sldId="301"/>
            <ac:picMk id="6" creationId="{551D5C4E-3C42-4C1B-970D-91691151898E}"/>
          </ac:picMkLst>
        </pc:picChg>
        <pc:picChg chg="add del mod">
          <ac:chgData name="Alina-Maria MELCESCU" userId="58bbeeb3-bbc2-4031-bd62-334acccabbc2" providerId="ADAL" clId="{CEB83D44-3FA4-4B74-916D-A803CCF3E4E4}" dt="2021-03-15T14:57:59.238" v="14592"/>
          <ac:picMkLst>
            <pc:docMk/>
            <pc:sldMk cId="3282729310" sldId="301"/>
            <ac:picMk id="7" creationId="{2D608B13-1274-45A8-AE1D-2D1E9460981C}"/>
          </ac:picMkLst>
        </pc:picChg>
        <pc:picChg chg="add del mod">
          <ac:chgData name="Alina-Maria MELCESCU" userId="58bbeeb3-bbc2-4031-bd62-334acccabbc2" providerId="ADAL" clId="{CEB83D44-3FA4-4B74-916D-A803CCF3E4E4}" dt="2021-03-15T14:57:58.685" v="14591"/>
          <ac:picMkLst>
            <pc:docMk/>
            <pc:sldMk cId="3282729310" sldId="301"/>
            <ac:picMk id="8" creationId="{42602EFD-7914-4337-9C07-82C0434D7D72}"/>
          </ac:picMkLst>
        </pc:picChg>
      </pc:sldChg>
      <pc:sldChg chg="add del">
        <pc:chgData name="Alina-Maria MELCESCU" userId="58bbeeb3-bbc2-4031-bd62-334acccabbc2" providerId="ADAL" clId="{CEB83D44-3FA4-4B74-916D-A803CCF3E4E4}" dt="2021-03-12T15:28:53.490" v="5355"/>
        <pc:sldMkLst>
          <pc:docMk/>
          <pc:sldMk cId="2244730778" sldId="302"/>
        </pc:sldMkLst>
      </pc:sldChg>
      <pc:sldChg chg="modSp add mod">
        <pc:chgData name="Alina-Maria MELCESCU" userId="58bbeeb3-bbc2-4031-bd62-334acccabbc2" providerId="ADAL" clId="{CEB83D44-3FA4-4B74-916D-A803CCF3E4E4}" dt="2021-03-15T14:17:23.708" v="13848" actId="20577"/>
        <pc:sldMkLst>
          <pc:docMk/>
          <pc:sldMk cId="2994238115" sldId="302"/>
        </pc:sldMkLst>
        <pc:spChg chg="mod">
          <ac:chgData name="Alina-Maria MELCESCU" userId="58bbeeb3-bbc2-4031-bd62-334acccabbc2" providerId="ADAL" clId="{CEB83D44-3FA4-4B74-916D-A803CCF3E4E4}" dt="2021-03-15T14:17:23.708" v="13848" actId="20577"/>
          <ac:spMkLst>
            <pc:docMk/>
            <pc:sldMk cId="2994238115" sldId="302"/>
            <ac:spMk id="3" creationId="{8F779E79-7D72-47F5-A610-320EBC329518}"/>
          </ac:spMkLst>
        </pc:spChg>
      </pc:sldChg>
      <pc:sldChg chg="modSp mod">
        <pc:chgData name="Alina-Maria MELCESCU" userId="58bbeeb3-bbc2-4031-bd62-334acccabbc2" providerId="ADAL" clId="{CEB83D44-3FA4-4B74-916D-A803CCF3E4E4}" dt="2021-03-15T16:02:03.848" v="15255" actId="20577"/>
        <pc:sldMkLst>
          <pc:docMk/>
          <pc:sldMk cId="633613348" sldId="303"/>
        </pc:sldMkLst>
        <pc:spChg chg="mod">
          <ac:chgData name="Alina-Maria MELCESCU" userId="58bbeeb3-bbc2-4031-bd62-334acccabbc2" providerId="ADAL" clId="{CEB83D44-3FA4-4B74-916D-A803CCF3E4E4}" dt="2021-03-15T16:02:03.848" v="15255" actId="20577"/>
          <ac:spMkLst>
            <pc:docMk/>
            <pc:sldMk cId="633613348" sldId="303"/>
            <ac:spMk id="3" creationId="{8F779E79-7D72-47F5-A610-320EBC329518}"/>
          </ac:spMkLst>
        </pc:spChg>
      </pc:sldChg>
      <pc:sldChg chg="modSp del mod">
        <pc:chgData name="Alina-Maria MELCESCU" userId="58bbeeb3-bbc2-4031-bd62-334acccabbc2" providerId="ADAL" clId="{CEB83D44-3FA4-4B74-916D-A803CCF3E4E4}" dt="2021-03-15T08:52:58.947" v="8720" actId="2696"/>
        <pc:sldMkLst>
          <pc:docMk/>
          <pc:sldMk cId="1184780272" sldId="304"/>
        </pc:sldMkLst>
        <pc:spChg chg="mod">
          <ac:chgData name="Alina-Maria MELCESCU" userId="58bbeeb3-bbc2-4031-bd62-334acccabbc2" providerId="ADAL" clId="{CEB83D44-3FA4-4B74-916D-A803CCF3E4E4}" dt="2021-03-15T08:51:01.044" v="8711" actId="20577"/>
          <ac:spMkLst>
            <pc:docMk/>
            <pc:sldMk cId="1184780272" sldId="304"/>
            <ac:spMk id="3" creationId="{8F779E79-7D72-47F5-A610-320EBC329518}"/>
          </ac:spMkLst>
        </pc:spChg>
      </pc:sldChg>
      <pc:sldChg chg="modSp del mod">
        <pc:chgData name="Alina-Maria MELCESCU" userId="58bbeeb3-bbc2-4031-bd62-334acccabbc2" providerId="ADAL" clId="{CEB83D44-3FA4-4B74-916D-A803CCF3E4E4}" dt="2021-03-15T08:49:04.729" v="8702" actId="2696"/>
        <pc:sldMkLst>
          <pc:docMk/>
          <pc:sldMk cId="1194181986" sldId="305"/>
        </pc:sldMkLst>
        <pc:spChg chg="mod">
          <ac:chgData name="Alina-Maria MELCESCU" userId="58bbeeb3-bbc2-4031-bd62-334acccabbc2" providerId="ADAL" clId="{CEB83D44-3FA4-4B74-916D-A803CCF3E4E4}" dt="2021-03-15T08:22:22.893" v="8540" actId="20577"/>
          <ac:spMkLst>
            <pc:docMk/>
            <pc:sldMk cId="1194181986" sldId="305"/>
            <ac:spMk id="3" creationId="{8F779E79-7D72-47F5-A610-320EBC329518}"/>
          </ac:spMkLst>
        </pc:spChg>
      </pc:sldChg>
      <pc:sldChg chg="modSp del mod">
        <pc:chgData name="Alina-Maria MELCESCU" userId="58bbeeb3-bbc2-4031-bd62-334acccabbc2" providerId="ADAL" clId="{CEB83D44-3FA4-4B74-916D-A803CCF3E4E4}" dt="2021-03-15T08:22:13.060" v="8538" actId="2696"/>
        <pc:sldMkLst>
          <pc:docMk/>
          <pc:sldMk cId="1533817220" sldId="305"/>
        </pc:sldMkLst>
        <pc:spChg chg="mod">
          <ac:chgData name="Alina-Maria MELCESCU" userId="58bbeeb3-bbc2-4031-bd62-334acccabbc2" providerId="ADAL" clId="{CEB83D44-3FA4-4B74-916D-A803CCF3E4E4}" dt="2021-03-15T08:21:53.071" v="8537" actId="20577"/>
          <ac:spMkLst>
            <pc:docMk/>
            <pc:sldMk cId="1533817220" sldId="305"/>
            <ac:spMk id="3" creationId="{8F779E79-7D72-47F5-A610-320EBC329518}"/>
          </ac:spMkLst>
        </pc:spChg>
      </pc:sldChg>
      <pc:sldChg chg="modSp mod">
        <pc:chgData name="Alina-Maria MELCESCU" userId="58bbeeb3-bbc2-4031-bd62-334acccabbc2" providerId="ADAL" clId="{CEB83D44-3FA4-4B74-916D-A803CCF3E4E4}" dt="2021-03-15T14:13:03.166" v="13743" actId="255"/>
        <pc:sldMkLst>
          <pc:docMk/>
          <pc:sldMk cId="3798251567" sldId="305"/>
        </pc:sldMkLst>
        <pc:spChg chg="mod">
          <ac:chgData name="Alina-Maria MELCESCU" userId="58bbeeb3-bbc2-4031-bd62-334acccabbc2" providerId="ADAL" clId="{CEB83D44-3FA4-4B74-916D-A803CCF3E4E4}" dt="2021-03-15T14:13:03.166" v="13743" actId="255"/>
          <ac:spMkLst>
            <pc:docMk/>
            <pc:sldMk cId="3798251567" sldId="305"/>
            <ac:spMk id="3" creationId="{8F779E79-7D72-47F5-A610-320EBC329518}"/>
          </ac:spMkLst>
        </pc:spChg>
      </pc:sldChg>
      <pc:sldChg chg="modSp mod">
        <pc:chgData name="Alina-Maria MELCESCU" userId="58bbeeb3-bbc2-4031-bd62-334acccabbc2" providerId="ADAL" clId="{CEB83D44-3FA4-4B74-916D-A803CCF3E4E4}" dt="2021-03-15T14:14:35.772" v="13773" actId="20577"/>
        <pc:sldMkLst>
          <pc:docMk/>
          <pc:sldMk cId="481183856" sldId="306"/>
        </pc:sldMkLst>
        <pc:spChg chg="mod">
          <ac:chgData name="Alina-Maria MELCESCU" userId="58bbeeb3-bbc2-4031-bd62-334acccabbc2" providerId="ADAL" clId="{CEB83D44-3FA4-4B74-916D-A803CCF3E4E4}" dt="2021-03-15T09:00:27.335" v="8731" actId="20577"/>
          <ac:spMkLst>
            <pc:docMk/>
            <pc:sldMk cId="481183856" sldId="306"/>
            <ac:spMk id="3" creationId="{8F779E79-7D72-47F5-A610-320EBC329518}"/>
          </ac:spMkLst>
        </pc:spChg>
        <pc:spChg chg="mod">
          <ac:chgData name="Alina-Maria MELCESCU" userId="58bbeeb3-bbc2-4031-bd62-334acccabbc2" providerId="ADAL" clId="{CEB83D44-3FA4-4B74-916D-A803CCF3E4E4}" dt="2021-03-15T14:14:35.772" v="13773" actId="20577"/>
          <ac:spMkLst>
            <pc:docMk/>
            <pc:sldMk cId="481183856" sldId="306"/>
            <ac:spMk id="7" creationId="{028EEBF2-FE6D-4621-8AA4-CF464AD8A4C3}"/>
          </ac:spMkLst>
        </pc:spChg>
        <pc:spChg chg="mod">
          <ac:chgData name="Alina-Maria MELCESCU" userId="58bbeeb3-bbc2-4031-bd62-334acccabbc2" providerId="ADAL" clId="{CEB83D44-3FA4-4B74-916D-A803CCF3E4E4}" dt="2021-03-15T14:14:31.380" v="13771" actId="20577"/>
          <ac:spMkLst>
            <pc:docMk/>
            <pc:sldMk cId="481183856" sldId="306"/>
            <ac:spMk id="9" creationId="{33D36B88-B840-414A-AB75-D09DBF78516A}"/>
          </ac:spMkLst>
        </pc:spChg>
      </pc:sldChg>
      <pc:sldChg chg="modSp mod">
        <pc:chgData name="Alina-Maria MELCESCU" userId="58bbeeb3-bbc2-4031-bd62-334acccabbc2" providerId="ADAL" clId="{CEB83D44-3FA4-4B74-916D-A803CCF3E4E4}" dt="2021-03-15T14:06:45.124" v="13647" actId="20577"/>
        <pc:sldMkLst>
          <pc:docMk/>
          <pc:sldMk cId="4231665241" sldId="307"/>
        </pc:sldMkLst>
        <pc:spChg chg="mod">
          <ac:chgData name="Alina-Maria MELCESCU" userId="58bbeeb3-bbc2-4031-bd62-334acccabbc2" providerId="ADAL" clId="{CEB83D44-3FA4-4B74-916D-A803CCF3E4E4}" dt="2021-03-15T14:06:45.124" v="13647" actId="20577"/>
          <ac:spMkLst>
            <pc:docMk/>
            <pc:sldMk cId="4231665241" sldId="307"/>
            <ac:spMk id="3" creationId="{8F779E79-7D72-47F5-A610-320EBC329518}"/>
          </ac:spMkLst>
        </pc:spChg>
      </pc:sldChg>
      <pc:sldChg chg="modSp add del mod">
        <pc:chgData name="Alina-Maria MELCESCU" userId="58bbeeb3-bbc2-4031-bd62-334acccabbc2" providerId="ADAL" clId="{CEB83D44-3FA4-4B74-916D-A803CCF3E4E4}" dt="2021-03-15T11:08:43.082" v="10605" actId="2696"/>
        <pc:sldMkLst>
          <pc:docMk/>
          <pc:sldMk cId="1655646839" sldId="308"/>
        </pc:sldMkLst>
        <pc:spChg chg="mod">
          <ac:chgData name="Alina-Maria MELCESCU" userId="58bbeeb3-bbc2-4031-bd62-334acccabbc2" providerId="ADAL" clId="{CEB83D44-3FA4-4B74-916D-A803CCF3E4E4}" dt="2021-03-15T11:08:08.913" v="10598" actId="20577"/>
          <ac:spMkLst>
            <pc:docMk/>
            <pc:sldMk cId="1655646839" sldId="308"/>
            <ac:spMk id="3" creationId="{8F779E79-7D72-47F5-A610-320EBC329518}"/>
          </ac:spMkLst>
        </pc:spChg>
      </pc:sldChg>
      <pc:sldChg chg="modSp add del mod">
        <pc:chgData name="Alina-Maria MELCESCU" userId="58bbeeb3-bbc2-4031-bd62-334acccabbc2" providerId="ADAL" clId="{CEB83D44-3FA4-4B74-916D-A803CCF3E4E4}" dt="2021-03-15T09:55:11.845" v="9755"/>
        <pc:sldMkLst>
          <pc:docMk/>
          <pc:sldMk cId="332034014" sldId="309"/>
        </pc:sldMkLst>
        <pc:spChg chg="mod">
          <ac:chgData name="Alina-Maria MELCESCU" userId="58bbeeb3-bbc2-4031-bd62-334acccabbc2" providerId="ADAL" clId="{CEB83D44-3FA4-4B74-916D-A803CCF3E4E4}" dt="2021-03-15T09:55:10.628" v="9754" actId="20577"/>
          <ac:spMkLst>
            <pc:docMk/>
            <pc:sldMk cId="332034014" sldId="309"/>
            <ac:spMk id="3" creationId="{8F779E79-7D72-47F5-A610-320EBC329518}"/>
          </ac:spMkLst>
        </pc:spChg>
      </pc:sldChg>
      <pc:sldChg chg="modSp mod">
        <pc:chgData name="Alina-Maria MELCESCU" userId="58bbeeb3-bbc2-4031-bd62-334acccabbc2" providerId="ADAL" clId="{CEB83D44-3FA4-4B74-916D-A803CCF3E4E4}" dt="2021-03-15T13:54:37.585" v="13460" actId="20577"/>
        <pc:sldMkLst>
          <pc:docMk/>
          <pc:sldMk cId="3743163104" sldId="309"/>
        </pc:sldMkLst>
        <pc:spChg chg="mod">
          <ac:chgData name="Alina-Maria MELCESCU" userId="58bbeeb3-bbc2-4031-bd62-334acccabbc2" providerId="ADAL" clId="{CEB83D44-3FA4-4B74-916D-A803CCF3E4E4}" dt="2021-03-15T13:54:37.585" v="13460" actId="20577"/>
          <ac:spMkLst>
            <pc:docMk/>
            <pc:sldMk cId="3743163104" sldId="309"/>
            <ac:spMk id="3" creationId="{8F779E79-7D72-47F5-A610-320EBC329518}"/>
          </ac:spMkLst>
        </pc:spChg>
      </pc:sldChg>
      <pc:sldChg chg="modSp add mod">
        <pc:chgData name="Alina-Maria MELCESCU" userId="58bbeeb3-bbc2-4031-bd62-334acccabbc2" providerId="ADAL" clId="{CEB83D44-3FA4-4B74-916D-A803CCF3E4E4}" dt="2021-03-15T14:00:38.356" v="13530" actId="20577"/>
        <pc:sldMkLst>
          <pc:docMk/>
          <pc:sldMk cId="2619262089" sldId="310"/>
        </pc:sldMkLst>
        <pc:spChg chg="mod">
          <ac:chgData name="Alina-Maria MELCESCU" userId="58bbeeb3-bbc2-4031-bd62-334acccabbc2" providerId="ADAL" clId="{CEB83D44-3FA4-4B74-916D-A803CCF3E4E4}" dt="2021-03-15T14:00:38.356" v="13530" actId="20577"/>
          <ac:spMkLst>
            <pc:docMk/>
            <pc:sldMk cId="2619262089" sldId="310"/>
            <ac:spMk id="3" creationId="{8F779E79-7D72-47F5-A610-320EBC329518}"/>
          </ac:spMkLst>
        </pc:spChg>
      </pc:sldChg>
      <pc:sldChg chg="modSp add mod">
        <pc:chgData name="Alina-Maria MELCESCU" userId="58bbeeb3-bbc2-4031-bd62-334acccabbc2" providerId="ADAL" clId="{CEB83D44-3FA4-4B74-916D-A803CCF3E4E4}" dt="2021-03-15T14:03:43.863" v="13567" actId="20577"/>
        <pc:sldMkLst>
          <pc:docMk/>
          <pc:sldMk cId="2994544437" sldId="311"/>
        </pc:sldMkLst>
        <pc:spChg chg="mod">
          <ac:chgData name="Alina-Maria MELCESCU" userId="58bbeeb3-bbc2-4031-bd62-334acccabbc2" providerId="ADAL" clId="{CEB83D44-3FA4-4B74-916D-A803CCF3E4E4}" dt="2021-03-15T14:03:43.863" v="13567" actId="20577"/>
          <ac:spMkLst>
            <pc:docMk/>
            <pc:sldMk cId="2994544437" sldId="311"/>
            <ac:spMk id="3" creationId="{8F779E79-7D72-47F5-A610-320EBC329518}"/>
          </ac:spMkLst>
        </pc:spChg>
      </pc:sldChg>
      <pc:sldChg chg="modSp add mod">
        <pc:chgData name="Alina-Maria MELCESCU" userId="58bbeeb3-bbc2-4031-bd62-334acccabbc2" providerId="ADAL" clId="{CEB83D44-3FA4-4B74-916D-A803CCF3E4E4}" dt="2021-03-15T13:27:19.537" v="13178" actId="20577"/>
        <pc:sldMkLst>
          <pc:docMk/>
          <pc:sldMk cId="1952578606" sldId="312"/>
        </pc:sldMkLst>
        <pc:spChg chg="mod">
          <ac:chgData name="Alina-Maria MELCESCU" userId="58bbeeb3-bbc2-4031-bd62-334acccabbc2" providerId="ADAL" clId="{CEB83D44-3FA4-4B74-916D-A803CCF3E4E4}" dt="2021-03-15T13:27:19.537" v="13178" actId="20577"/>
          <ac:spMkLst>
            <pc:docMk/>
            <pc:sldMk cId="1952578606" sldId="312"/>
            <ac:spMk id="3" creationId="{8F779E79-7D72-47F5-A610-320EBC329518}"/>
          </ac:spMkLst>
        </pc:spChg>
      </pc:sldChg>
      <pc:sldChg chg="modSp mod">
        <pc:chgData name="Alina-Maria MELCESCU" userId="58bbeeb3-bbc2-4031-bd62-334acccabbc2" providerId="ADAL" clId="{CEB83D44-3FA4-4B74-916D-A803CCF3E4E4}" dt="2021-03-15T13:45:55.331" v="13324" actId="20577"/>
        <pc:sldMkLst>
          <pc:docMk/>
          <pc:sldMk cId="3078935576" sldId="313"/>
        </pc:sldMkLst>
        <pc:spChg chg="mod">
          <ac:chgData name="Alina-Maria MELCESCU" userId="58bbeeb3-bbc2-4031-bd62-334acccabbc2" providerId="ADAL" clId="{CEB83D44-3FA4-4B74-916D-A803CCF3E4E4}" dt="2021-03-15T13:45:55.331" v="13324" actId="20577"/>
          <ac:spMkLst>
            <pc:docMk/>
            <pc:sldMk cId="3078935576" sldId="313"/>
            <ac:spMk id="3" creationId="{8F779E79-7D72-47F5-A610-320EBC329518}"/>
          </ac:spMkLst>
        </pc:spChg>
      </pc:sldChg>
      <pc:sldChg chg="modSp add mod">
        <pc:chgData name="Alina-Maria MELCESCU" userId="58bbeeb3-bbc2-4031-bd62-334acccabbc2" providerId="ADAL" clId="{CEB83D44-3FA4-4B74-916D-A803CCF3E4E4}" dt="2021-03-15T13:47:46.231" v="13332" actId="20577"/>
        <pc:sldMkLst>
          <pc:docMk/>
          <pc:sldMk cId="3493546547" sldId="314"/>
        </pc:sldMkLst>
        <pc:spChg chg="mod">
          <ac:chgData name="Alina-Maria MELCESCU" userId="58bbeeb3-bbc2-4031-bd62-334acccabbc2" providerId="ADAL" clId="{CEB83D44-3FA4-4B74-916D-A803CCF3E4E4}" dt="2021-03-15T13:47:46.231" v="13332" actId="20577"/>
          <ac:spMkLst>
            <pc:docMk/>
            <pc:sldMk cId="3493546547" sldId="314"/>
            <ac:spMk id="3" creationId="{8F779E79-7D72-47F5-A610-320EBC329518}"/>
          </ac:spMkLst>
        </pc:spChg>
      </pc:sldChg>
    </pc:docChg>
  </pc:docChgLst>
  <pc:docChgLst>
    <pc:chgData name="Anamaria-Crisanda LUPULESCU" userId="c3d1492d-e199-4e58-aa50-095929e1897f" providerId="ADAL" clId="{7CE48416-3B1E-49EF-A99E-F63F6B1D6455}"/>
    <pc:docChg chg="custSel modSld">
      <pc:chgData name="Anamaria-Crisanda LUPULESCU" userId="c3d1492d-e199-4e58-aa50-095929e1897f" providerId="ADAL" clId="{7CE48416-3B1E-49EF-A99E-F63F6B1D6455}" dt="2021-03-11T11:04:55.352" v="0" actId="27636"/>
      <pc:docMkLst>
        <pc:docMk/>
      </pc:docMkLst>
      <pc:sldChg chg="modSp mod">
        <pc:chgData name="Anamaria-Crisanda LUPULESCU" userId="c3d1492d-e199-4e58-aa50-095929e1897f" providerId="ADAL" clId="{7CE48416-3B1E-49EF-A99E-F63F6B1D6455}" dt="2021-03-11T11:04:55.352" v="0" actId="27636"/>
        <pc:sldMkLst>
          <pc:docMk/>
          <pc:sldMk cId="3612543141" sldId="265"/>
        </pc:sldMkLst>
        <pc:spChg chg="mod">
          <ac:chgData name="Anamaria-Crisanda LUPULESCU" userId="c3d1492d-e199-4e58-aa50-095929e1897f" providerId="ADAL" clId="{7CE48416-3B1E-49EF-A99E-F63F6B1D6455}" dt="2021-03-11T11:04:55.352" v="0" actId="27636"/>
          <ac:spMkLst>
            <pc:docMk/>
            <pc:sldMk cId="3612543141" sldId="265"/>
            <ac:spMk id="3" creationId="{8F779E79-7D72-47F5-A610-320EBC329518}"/>
          </ac:spMkLst>
        </pc:spChg>
      </pc:sldChg>
    </pc:docChg>
  </pc:docChgLst>
  <pc:docChgLst>
    <pc:chgData name="Alina-Maria MELCESCU" userId="58bbeeb3-bbc2-4031-bd62-334acccabbc2" providerId="ADAL" clId="{7FA5C3D6-6EA6-4B15-AC3E-62E339DE24B3}"/>
    <pc:docChg chg="undo redo custSel addSld delSld modSld">
      <pc:chgData name="Alina-Maria MELCESCU" userId="58bbeeb3-bbc2-4031-bd62-334acccabbc2" providerId="ADAL" clId="{7FA5C3D6-6EA6-4B15-AC3E-62E339DE24B3}" dt="2021-03-11T15:59:13.931" v="4263" actId="20577"/>
      <pc:docMkLst>
        <pc:docMk/>
      </pc:docMkLst>
      <pc:sldChg chg="modSp mod">
        <pc:chgData name="Alina-Maria MELCESCU" userId="58bbeeb3-bbc2-4031-bd62-334acccabbc2" providerId="ADAL" clId="{7FA5C3D6-6EA6-4B15-AC3E-62E339DE24B3}" dt="2021-03-11T11:06:14.889" v="58" actId="20577"/>
        <pc:sldMkLst>
          <pc:docMk/>
          <pc:sldMk cId="3612543141" sldId="265"/>
        </pc:sldMkLst>
        <pc:spChg chg="mod">
          <ac:chgData name="Alina-Maria MELCESCU" userId="58bbeeb3-bbc2-4031-bd62-334acccabbc2" providerId="ADAL" clId="{7FA5C3D6-6EA6-4B15-AC3E-62E339DE24B3}" dt="2021-03-11T11:06:14.889" v="58" actId="20577"/>
          <ac:spMkLst>
            <pc:docMk/>
            <pc:sldMk cId="3612543141" sldId="265"/>
            <ac:spMk id="3" creationId="{8F779E79-7D72-47F5-A610-320EBC329518}"/>
          </ac:spMkLst>
        </pc:spChg>
      </pc:sldChg>
      <pc:sldChg chg="modSp mod">
        <pc:chgData name="Alina-Maria MELCESCU" userId="58bbeeb3-bbc2-4031-bd62-334acccabbc2" providerId="ADAL" clId="{7FA5C3D6-6EA6-4B15-AC3E-62E339DE24B3}" dt="2021-03-11T11:17:14.582" v="329" actId="114"/>
        <pc:sldMkLst>
          <pc:docMk/>
          <pc:sldMk cId="569012946" sldId="267"/>
        </pc:sldMkLst>
        <pc:spChg chg="mod">
          <ac:chgData name="Alina-Maria MELCESCU" userId="58bbeeb3-bbc2-4031-bd62-334acccabbc2" providerId="ADAL" clId="{7FA5C3D6-6EA6-4B15-AC3E-62E339DE24B3}" dt="2021-03-11T11:17:14.582" v="329" actId="114"/>
          <ac:spMkLst>
            <pc:docMk/>
            <pc:sldMk cId="569012946" sldId="267"/>
            <ac:spMk id="3" creationId="{8F779E79-7D72-47F5-A610-320EBC329518}"/>
          </ac:spMkLst>
        </pc:spChg>
      </pc:sldChg>
      <pc:sldChg chg="modSp del mod">
        <pc:chgData name="Alina-Maria MELCESCU" userId="58bbeeb3-bbc2-4031-bd62-334acccabbc2" providerId="ADAL" clId="{7FA5C3D6-6EA6-4B15-AC3E-62E339DE24B3}" dt="2021-03-11T11:17:45.532" v="330" actId="2696"/>
        <pc:sldMkLst>
          <pc:docMk/>
          <pc:sldMk cId="2503725738" sldId="268"/>
        </pc:sldMkLst>
        <pc:spChg chg="mod">
          <ac:chgData name="Alina-Maria MELCESCU" userId="58bbeeb3-bbc2-4031-bd62-334acccabbc2" providerId="ADAL" clId="{7FA5C3D6-6EA6-4B15-AC3E-62E339DE24B3}" dt="2021-03-11T11:16:55.228" v="325" actId="20577"/>
          <ac:spMkLst>
            <pc:docMk/>
            <pc:sldMk cId="2503725738" sldId="268"/>
            <ac:spMk id="3" creationId="{8F779E79-7D72-47F5-A610-320EBC329518}"/>
          </ac:spMkLst>
        </pc:spChg>
      </pc:sldChg>
      <pc:sldChg chg="modSp mod">
        <pc:chgData name="Alina-Maria MELCESCU" userId="58bbeeb3-bbc2-4031-bd62-334acccabbc2" providerId="ADAL" clId="{7FA5C3D6-6EA6-4B15-AC3E-62E339DE24B3}" dt="2021-03-11T11:38:27.634" v="1349" actId="20577"/>
        <pc:sldMkLst>
          <pc:docMk/>
          <pc:sldMk cId="1618008294" sldId="269"/>
        </pc:sldMkLst>
        <pc:spChg chg="mod">
          <ac:chgData name="Alina-Maria MELCESCU" userId="58bbeeb3-bbc2-4031-bd62-334acccabbc2" providerId="ADAL" clId="{7FA5C3D6-6EA6-4B15-AC3E-62E339DE24B3}" dt="2021-03-11T11:38:27.634" v="1349" actId="20577"/>
          <ac:spMkLst>
            <pc:docMk/>
            <pc:sldMk cId="1618008294" sldId="269"/>
            <ac:spMk id="3" creationId="{8F779E79-7D72-47F5-A610-320EBC329518}"/>
          </ac:spMkLst>
        </pc:spChg>
      </pc:sldChg>
      <pc:sldChg chg="del">
        <pc:chgData name="Alina-Maria MELCESCU" userId="58bbeeb3-bbc2-4031-bd62-334acccabbc2" providerId="ADAL" clId="{7FA5C3D6-6EA6-4B15-AC3E-62E339DE24B3}" dt="2021-03-11T12:36:10.415" v="2713" actId="47"/>
        <pc:sldMkLst>
          <pc:docMk/>
          <pc:sldMk cId="53461438" sldId="270"/>
        </pc:sldMkLst>
      </pc:sldChg>
      <pc:sldChg chg="del">
        <pc:chgData name="Alina-Maria MELCESCU" userId="58bbeeb3-bbc2-4031-bd62-334acccabbc2" providerId="ADAL" clId="{7FA5C3D6-6EA6-4B15-AC3E-62E339DE24B3}" dt="2021-03-11T12:36:12.729" v="2714" actId="47"/>
        <pc:sldMkLst>
          <pc:docMk/>
          <pc:sldMk cId="3490516358" sldId="271"/>
        </pc:sldMkLst>
      </pc:sldChg>
      <pc:sldChg chg="del">
        <pc:chgData name="Alina-Maria MELCESCU" userId="58bbeeb3-bbc2-4031-bd62-334acccabbc2" providerId="ADAL" clId="{7FA5C3D6-6EA6-4B15-AC3E-62E339DE24B3}" dt="2021-03-11T12:36:14.377" v="2715" actId="47"/>
        <pc:sldMkLst>
          <pc:docMk/>
          <pc:sldMk cId="1089379039" sldId="272"/>
        </pc:sldMkLst>
      </pc:sldChg>
      <pc:sldChg chg="modSp add mod">
        <pc:chgData name="Alina-Maria MELCESCU" userId="58bbeeb3-bbc2-4031-bd62-334acccabbc2" providerId="ADAL" clId="{7FA5C3D6-6EA6-4B15-AC3E-62E339DE24B3}" dt="2021-03-11T12:29:50.112" v="2614"/>
        <pc:sldMkLst>
          <pc:docMk/>
          <pc:sldMk cId="1420654504" sldId="273"/>
        </pc:sldMkLst>
        <pc:spChg chg="mod">
          <ac:chgData name="Alina-Maria MELCESCU" userId="58bbeeb3-bbc2-4031-bd62-334acccabbc2" providerId="ADAL" clId="{7FA5C3D6-6EA6-4B15-AC3E-62E339DE24B3}" dt="2021-03-11T12:29:50.112" v="2614"/>
          <ac:spMkLst>
            <pc:docMk/>
            <pc:sldMk cId="1420654504" sldId="273"/>
            <ac:spMk id="3" creationId="{8F779E79-7D72-47F5-A610-320EBC329518}"/>
          </ac:spMkLst>
        </pc:spChg>
      </pc:sldChg>
      <pc:sldChg chg="modSp add mod">
        <pc:chgData name="Alina-Maria MELCESCU" userId="58bbeeb3-bbc2-4031-bd62-334acccabbc2" providerId="ADAL" clId="{7FA5C3D6-6EA6-4B15-AC3E-62E339DE24B3}" dt="2021-03-11T15:03:04.677" v="3875" actId="20577"/>
        <pc:sldMkLst>
          <pc:docMk/>
          <pc:sldMk cId="746079395" sldId="274"/>
        </pc:sldMkLst>
        <pc:spChg chg="mod">
          <ac:chgData name="Alina-Maria MELCESCU" userId="58bbeeb3-bbc2-4031-bd62-334acccabbc2" providerId="ADAL" clId="{7FA5C3D6-6EA6-4B15-AC3E-62E339DE24B3}" dt="2021-03-11T15:03:04.677" v="3875" actId="20577"/>
          <ac:spMkLst>
            <pc:docMk/>
            <pc:sldMk cId="746079395" sldId="274"/>
            <ac:spMk id="3" creationId="{8F779E79-7D72-47F5-A610-320EBC329518}"/>
          </ac:spMkLst>
        </pc:spChg>
      </pc:sldChg>
      <pc:sldChg chg="add del">
        <pc:chgData name="Alina-Maria MELCESCU" userId="58bbeeb3-bbc2-4031-bd62-334acccabbc2" providerId="ADAL" clId="{7FA5C3D6-6EA6-4B15-AC3E-62E339DE24B3}" dt="2021-03-11T12:36:08.694" v="2712" actId="47"/>
        <pc:sldMkLst>
          <pc:docMk/>
          <pc:sldMk cId="3159021820" sldId="275"/>
        </pc:sldMkLst>
      </pc:sldChg>
      <pc:sldChg chg="modSp add mod">
        <pc:chgData name="Alina-Maria MELCESCU" userId="58bbeeb3-bbc2-4031-bd62-334acccabbc2" providerId="ADAL" clId="{7FA5C3D6-6EA6-4B15-AC3E-62E339DE24B3}" dt="2021-03-11T15:59:13.931" v="4263" actId="20577"/>
        <pc:sldMkLst>
          <pc:docMk/>
          <pc:sldMk cId="3728946188" sldId="276"/>
        </pc:sldMkLst>
        <pc:spChg chg="mod">
          <ac:chgData name="Alina-Maria MELCESCU" userId="58bbeeb3-bbc2-4031-bd62-334acccabbc2" providerId="ADAL" clId="{7FA5C3D6-6EA6-4B15-AC3E-62E339DE24B3}" dt="2021-03-11T15:59:13.931" v="4263" actId="20577"/>
          <ac:spMkLst>
            <pc:docMk/>
            <pc:sldMk cId="3728946188" sldId="276"/>
            <ac:spMk id="3" creationId="{8F779E79-7D72-47F5-A610-320EBC329518}"/>
          </ac:spMkLst>
        </pc:spChg>
      </pc:sldChg>
      <pc:sldChg chg="modSp add mod">
        <pc:chgData name="Alina-Maria MELCESCU" userId="58bbeeb3-bbc2-4031-bd62-334acccabbc2" providerId="ADAL" clId="{7FA5C3D6-6EA6-4B15-AC3E-62E339DE24B3}" dt="2021-03-11T12:31:06.173" v="2633" actId="20577"/>
        <pc:sldMkLst>
          <pc:docMk/>
          <pc:sldMk cId="3489778903" sldId="277"/>
        </pc:sldMkLst>
        <pc:spChg chg="mod">
          <ac:chgData name="Alina-Maria MELCESCU" userId="58bbeeb3-bbc2-4031-bd62-334acccabbc2" providerId="ADAL" clId="{7FA5C3D6-6EA6-4B15-AC3E-62E339DE24B3}" dt="2021-03-11T12:31:06.173" v="2633" actId="20577"/>
          <ac:spMkLst>
            <pc:docMk/>
            <pc:sldMk cId="3489778903" sldId="277"/>
            <ac:spMk id="3" creationId="{8F779E79-7D72-47F5-A610-320EBC329518}"/>
          </ac:spMkLst>
        </pc:spChg>
      </pc:sldChg>
      <pc:sldChg chg="modSp add mod">
        <pc:chgData name="Alina-Maria MELCESCU" userId="58bbeeb3-bbc2-4031-bd62-334acccabbc2" providerId="ADAL" clId="{7FA5C3D6-6EA6-4B15-AC3E-62E339DE24B3}" dt="2021-03-11T12:38:51.396" v="2821" actId="20577"/>
        <pc:sldMkLst>
          <pc:docMk/>
          <pc:sldMk cId="4016706109" sldId="278"/>
        </pc:sldMkLst>
        <pc:spChg chg="mod">
          <ac:chgData name="Alina-Maria MELCESCU" userId="58bbeeb3-bbc2-4031-bd62-334acccabbc2" providerId="ADAL" clId="{7FA5C3D6-6EA6-4B15-AC3E-62E339DE24B3}" dt="2021-03-11T12:38:51.396" v="2821" actId="20577"/>
          <ac:spMkLst>
            <pc:docMk/>
            <pc:sldMk cId="4016706109" sldId="278"/>
            <ac:spMk id="3" creationId="{8F779E79-7D72-47F5-A610-320EBC329518}"/>
          </ac:spMkLst>
        </pc:spChg>
      </pc:sldChg>
      <pc:sldChg chg="modSp add del mod">
        <pc:chgData name="Alina-Maria MELCESCU" userId="58bbeeb3-bbc2-4031-bd62-334acccabbc2" providerId="ADAL" clId="{7FA5C3D6-6EA6-4B15-AC3E-62E339DE24B3}" dt="2021-03-11T12:39:06.134" v="2822" actId="2696"/>
        <pc:sldMkLst>
          <pc:docMk/>
          <pc:sldMk cId="2584865932" sldId="279"/>
        </pc:sldMkLst>
        <pc:spChg chg="mod">
          <ac:chgData name="Alina-Maria MELCESCU" userId="58bbeeb3-bbc2-4031-bd62-334acccabbc2" providerId="ADAL" clId="{7FA5C3D6-6EA6-4B15-AC3E-62E339DE24B3}" dt="2021-03-11T12:36:51.024" v="2758" actId="20577"/>
          <ac:spMkLst>
            <pc:docMk/>
            <pc:sldMk cId="2584865932" sldId="279"/>
            <ac:spMk id="3" creationId="{8F779E79-7D72-47F5-A610-320EBC329518}"/>
          </ac:spMkLst>
        </pc:spChg>
      </pc:sldChg>
      <pc:sldChg chg="modSp add mod">
        <pc:chgData name="Alina-Maria MELCESCU" userId="58bbeeb3-bbc2-4031-bd62-334acccabbc2" providerId="ADAL" clId="{7FA5C3D6-6EA6-4B15-AC3E-62E339DE24B3}" dt="2021-03-11T12:40:56.722" v="2985" actId="20577"/>
        <pc:sldMkLst>
          <pc:docMk/>
          <pc:sldMk cId="4213810831" sldId="280"/>
        </pc:sldMkLst>
        <pc:spChg chg="mod">
          <ac:chgData name="Alina-Maria MELCESCU" userId="58bbeeb3-bbc2-4031-bd62-334acccabbc2" providerId="ADAL" clId="{7FA5C3D6-6EA6-4B15-AC3E-62E339DE24B3}" dt="2021-03-11T12:40:56.722" v="2985" actId="20577"/>
          <ac:spMkLst>
            <pc:docMk/>
            <pc:sldMk cId="4213810831" sldId="280"/>
            <ac:spMk id="3" creationId="{8F779E79-7D72-47F5-A610-320EBC329518}"/>
          </ac:spMkLst>
        </pc:spChg>
      </pc:sldChg>
      <pc:sldChg chg="addSp delSp modSp add del mod">
        <pc:chgData name="Alina-Maria MELCESCU" userId="58bbeeb3-bbc2-4031-bd62-334acccabbc2" providerId="ADAL" clId="{7FA5C3D6-6EA6-4B15-AC3E-62E339DE24B3}" dt="2021-03-11T15:01:54.447" v="3871" actId="13926"/>
        <pc:sldMkLst>
          <pc:docMk/>
          <pc:sldMk cId="2149002004" sldId="281"/>
        </pc:sldMkLst>
        <pc:spChg chg="mod">
          <ac:chgData name="Alina-Maria MELCESCU" userId="58bbeeb3-bbc2-4031-bd62-334acccabbc2" providerId="ADAL" clId="{7FA5C3D6-6EA6-4B15-AC3E-62E339DE24B3}" dt="2021-03-11T15:01:54.447" v="3871" actId="13926"/>
          <ac:spMkLst>
            <pc:docMk/>
            <pc:sldMk cId="2149002004" sldId="281"/>
            <ac:spMk id="3" creationId="{8F779E79-7D72-47F5-A610-320EBC329518}"/>
          </ac:spMkLst>
        </pc:spChg>
        <pc:spChg chg="add del mod">
          <ac:chgData name="Alina-Maria MELCESCU" userId="58bbeeb3-bbc2-4031-bd62-334acccabbc2" providerId="ADAL" clId="{7FA5C3D6-6EA6-4B15-AC3E-62E339DE24B3}" dt="2021-03-11T13:41:09.620" v="3062"/>
          <ac:spMkLst>
            <pc:docMk/>
            <pc:sldMk cId="2149002004" sldId="281"/>
            <ac:spMk id="6" creationId="{661342DE-49F7-434E-982E-66F88BF0E127}"/>
          </ac:spMkLst>
        </pc:spChg>
        <pc:spChg chg="add del mod">
          <ac:chgData name="Alina-Maria MELCESCU" userId="58bbeeb3-bbc2-4031-bd62-334acccabbc2" providerId="ADAL" clId="{7FA5C3D6-6EA6-4B15-AC3E-62E339DE24B3}" dt="2021-03-11T13:42:54.540" v="3074" actId="478"/>
          <ac:spMkLst>
            <pc:docMk/>
            <pc:sldMk cId="2149002004" sldId="281"/>
            <ac:spMk id="7" creationId="{50D0829F-BD3B-44F2-A279-6DC94EA1F84C}"/>
          </ac:spMkLst>
        </pc:spChg>
        <pc:spChg chg="add mod">
          <ac:chgData name="Alina-Maria MELCESCU" userId="58bbeeb3-bbc2-4031-bd62-334acccabbc2" providerId="ADAL" clId="{7FA5C3D6-6EA6-4B15-AC3E-62E339DE24B3}" dt="2021-03-11T14:46:24.369" v="3773" actId="20577"/>
          <ac:spMkLst>
            <pc:docMk/>
            <pc:sldMk cId="2149002004" sldId="281"/>
            <ac:spMk id="8" creationId="{7BAFB8A5-DDC3-4B72-8CCC-80B205AD5771}"/>
          </ac:spMkLst>
        </pc:spChg>
        <pc:spChg chg="add mod">
          <ac:chgData name="Alina-Maria MELCESCU" userId="58bbeeb3-bbc2-4031-bd62-334acccabbc2" providerId="ADAL" clId="{7FA5C3D6-6EA6-4B15-AC3E-62E339DE24B3}" dt="2021-03-11T14:41:41.077" v="3732" actId="1076"/>
          <ac:spMkLst>
            <pc:docMk/>
            <pc:sldMk cId="2149002004" sldId="281"/>
            <ac:spMk id="9" creationId="{60EBA0AE-D476-425C-B531-57611DAE2428}"/>
          </ac:spMkLst>
        </pc:spChg>
        <pc:spChg chg="add mod">
          <ac:chgData name="Alina-Maria MELCESCU" userId="58bbeeb3-bbc2-4031-bd62-334acccabbc2" providerId="ADAL" clId="{7FA5C3D6-6EA6-4B15-AC3E-62E339DE24B3}" dt="2021-03-11T14:44:53.880" v="3763" actId="1076"/>
          <ac:spMkLst>
            <pc:docMk/>
            <pc:sldMk cId="2149002004" sldId="281"/>
            <ac:spMk id="10" creationId="{B683D119-33B2-4B4E-B760-6FC8DD14D9E6}"/>
          </ac:spMkLst>
        </pc:spChg>
        <pc:spChg chg="add del mod">
          <ac:chgData name="Alina-Maria MELCESCU" userId="58bbeeb3-bbc2-4031-bd62-334acccabbc2" providerId="ADAL" clId="{7FA5C3D6-6EA6-4B15-AC3E-62E339DE24B3}" dt="2021-03-11T13:48:35.912" v="3123" actId="478"/>
          <ac:spMkLst>
            <pc:docMk/>
            <pc:sldMk cId="2149002004" sldId="281"/>
            <ac:spMk id="11" creationId="{8E2D503F-442A-44AD-A0CB-8D622020698D}"/>
          </ac:spMkLst>
        </pc:spChg>
        <pc:picChg chg="add del">
          <ac:chgData name="Alina-Maria MELCESCU" userId="58bbeeb3-bbc2-4031-bd62-334acccabbc2" providerId="ADAL" clId="{7FA5C3D6-6EA6-4B15-AC3E-62E339DE24B3}" dt="2021-03-11T14:11:54.314" v="3483" actId="21"/>
          <ac:picMkLst>
            <pc:docMk/>
            <pc:sldMk cId="2149002004" sldId="281"/>
            <ac:picMk id="5" creationId="{3831BACA-99AD-42A8-B53C-062BA9376A4B}"/>
          </ac:picMkLst>
        </pc:picChg>
      </pc:sldChg>
      <pc:sldChg chg="addSp delSp modSp new del mod">
        <pc:chgData name="Alina-Maria MELCESCU" userId="58bbeeb3-bbc2-4031-bd62-334acccabbc2" providerId="ADAL" clId="{7FA5C3D6-6EA6-4B15-AC3E-62E339DE24B3}" dt="2021-03-11T14:38:12.611" v="3680" actId="47"/>
        <pc:sldMkLst>
          <pc:docMk/>
          <pc:sldMk cId="156144342" sldId="282"/>
        </pc:sldMkLst>
        <pc:spChg chg="mod">
          <ac:chgData name="Alina-Maria MELCESCU" userId="58bbeeb3-bbc2-4031-bd62-334acccabbc2" providerId="ADAL" clId="{7FA5C3D6-6EA6-4B15-AC3E-62E339DE24B3}" dt="2021-03-11T12:44:18.133" v="3056" actId="14100"/>
          <ac:spMkLst>
            <pc:docMk/>
            <pc:sldMk cId="156144342" sldId="282"/>
            <ac:spMk id="2" creationId="{C58DD2E7-C1F2-4D92-AC40-2AF470230DA4}"/>
          </ac:spMkLst>
        </pc:spChg>
        <pc:picChg chg="add del mod">
          <ac:chgData name="Alina-Maria MELCESCU" userId="58bbeeb3-bbc2-4031-bd62-334acccabbc2" providerId="ADAL" clId="{7FA5C3D6-6EA6-4B15-AC3E-62E339DE24B3}" dt="2021-03-11T12:44:39.711" v="3058" actId="478"/>
          <ac:picMkLst>
            <pc:docMk/>
            <pc:sldMk cId="156144342" sldId="282"/>
            <ac:picMk id="5" creationId="{96A0E9DA-E400-4653-A54B-CAD3CEFD65EA}"/>
          </ac:picMkLst>
        </pc:picChg>
      </pc:sldChg>
      <pc:sldChg chg="modSp mod">
        <pc:chgData name="Alina-Maria MELCESCU" userId="58bbeeb3-bbc2-4031-bd62-334acccabbc2" providerId="ADAL" clId="{7FA5C3D6-6EA6-4B15-AC3E-62E339DE24B3}" dt="2021-03-11T15:00:41.717" v="3868" actId="13926"/>
        <pc:sldMkLst>
          <pc:docMk/>
          <pc:sldMk cId="970156907" sldId="283"/>
        </pc:sldMkLst>
        <pc:spChg chg="mod">
          <ac:chgData name="Alina-Maria MELCESCU" userId="58bbeeb3-bbc2-4031-bd62-334acccabbc2" providerId="ADAL" clId="{7FA5C3D6-6EA6-4B15-AC3E-62E339DE24B3}" dt="2021-03-11T14:50:02.433" v="3812" actId="14100"/>
          <ac:spMkLst>
            <pc:docMk/>
            <pc:sldMk cId="970156907" sldId="283"/>
            <ac:spMk id="3" creationId="{8F779E79-7D72-47F5-A610-320EBC329518}"/>
          </ac:spMkLst>
        </pc:spChg>
        <pc:spChg chg="mod">
          <ac:chgData name="Alina-Maria MELCESCU" userId="58bbeeb3-bbc2-4031-bd62-334acccabbc2" providerId="ADAL" clId="{7FA5C3D6-6EA6-4B15-AC3E-62E339DE24B3}" dt="2021-03-11T15:00:41.717" v="3868" actId="13926"/>
          <ac:spMkLst>
            <pc:docMk/>
            <pc:sldMk cId="970156907" sldId="283"/>
            <ac:spMk id="8" creationId="{7BAFB8A5-DDC3-4B72-8CCC-80B205AD5771}"/>
          </ac:spMkLst>
        </pc:spChg>
        <pc:spChg chg="mod">
          <ac:chgData name="Alina-Maria MELCESCU" userId="58bbeeb3-bbc2-4031-bd62-334acccabbc2" providerId="ADAL" clId="{7FA5C3D6-6EA6-4B15-AC3E-62E339DE24B3}" dt="2021-03-11T14:25:57.111" v="3604" actId="27636"/>
          <ac:spMkLst>
            <pc:docMk/>
            <pc:sldMk cId="970156907" sldId="283"/>
            <ac:spMk id="10" creationId="{B683D119-33B2-4B4E-B760-6FC8DD14D9E6}"/>
          </ac:spMkLst>
        </pc:spChg>
      </pc:sldChg>
      <pc:sldChg chg="modSp add del mod">
        <pc:chgData name="Alina-Maria MELCESCU" userId="58bbeeb3-bbc2-4031-bd62-334acccabbc2" providerId="ADAL" clId="{7FA5C3D6-6EA6-4B15-AC3E-62E339DE24B3}" dt="2021-03-11T14:13:10.961" v="3486" actId="2696"/>
        <pc:sldMkLst>
          <pc:docMk/>
          <pc:sldMk cId="1878030422" sldId="284"/>
        </pc:sldMkLst>
        <pc:spChg chg="mod">
          <ac:chgData name="Alina-Maria MELCESCU" userId="58bbeeb3-bbc2-4031-bd62-334acccabbc2" providerId="ADAL" clId="{7FA5C3D6-6EA6-4B15-AC3E-62E339DE24B3}" dt="2021-03-11T14:12:59.344" v="3485" actId="27636"/>
          <ac:spMkLst>
            <pc:docMk/>
            <pc:sldMk cId="1878030422" sldId="284"/>
            <ac:spMk id="3" creationId="{8F779E79-7D72-47F5-A610-320EBC329518}"/>
          </ac:spMkLst>
        </pc:spChg>
      </pc:sldChg>
      <pc:sldChg chg="modSp mod">
        <pc:chgData name="Alina-Maria MELCESCU" userId="58bbeeb3-bbc2-4031-bd62-334acccabbc2" providerId="ADAL" clId="{7FA5C3D6-6EA6-4B15-AC3E-62E339DE24B3}" dt="2021-03-11T15:02:43.369" v="3872" actId="20577"/>
        <pc:sldMkLst>
          <pc:docMk/>
          <pc:sldMk cId="4292246612" sldId="284"/>
        </pc:sldMkLst>
        <pc:spChg chg="mod">
          <ac:chgData name="Alina-Maria MELCESCU" userId="58bbeeb3-bbc2-4031-bd62-334acccabbc2" providerId="ADAL" clId="{7FA5C3D6-6EA6-4B15-AC3E-62E339DE24B3}" dt="2021-03-11T15:02:43.369" v="3872" actId="20577"/>
          <ac:spMkLst>
            <pc:docMk/>
            <pc:sldMk cId="4292246612" sldId="284"/>
            <ac:spMk id="3" creationId="{8F779E79-7D72-47F5-A610-320EBC329518}"/>
          </ac:spMkLst>
        </pc:spChg>
        <pc:spChg chg="mod">
          <ac:chgData name="Alina-Maria MELCESCU" userId="58bbeeb3-bbc2-4031-bd62-334acccabbc2" providerId="ADAL" clId="{7FA5C3D6-6EA6-4B15-AC3E-62E339DE24B3}" dt="2021-03-11T15:00:20.795" v="3867" actId="13926"/>
          <ac:spMkLst>
            <pc:docMk/>
            <pc:sldMk cId="4292246612" sldId="284"/>
            <ac:spMk id="8" creationId="{7BAFB8A5-DDC3-4B72-8CCC-80B205AD5771}"/>
          </ac:spMkLst>
        </pc:spChg>
        <pc:spChg chg="mod">
          <ac:chgData name="Alina-Maria MELCESCU" userId="58bbeeb3-bbc2-4031-bd62-334acccabbc2" providerId="ADAL" clId="{7FA5C3D6-6EA6-4B15-AC3E-62E339DE24B3}" dt="2021-03-11T14:21:11.908" v="3547" actId="20577"/>
          <ac:spMkLst>
            <pc:docMk/>
            <pc:sldMk cId="4292246612" sldId="284"/>
            <ac:spMk id="10" creationId="{B683D119-33B2-4B4E-B760-6FC8DD14D9E6}"/>
          </ac:spMkLst>
        </pc:spChg>
      </pc:sldChg>
      <pc:sldChg chg="modSp mod">
        <pc:chgData name="Alina-Maria MELCESCU" userId="58bbeeb3-bbc2-4031-bd62-334acccabbc2" providerId="ADAL" clId="{7FA5C3D6-6EA6-4B15-AC3E-62E339DE24B3}" dt="2021-03-11T15:01:06.949" v="3869" actId="13926"/>
        <pc:sldMkLst>
          <pc:docMk/>
          <pc:sldMk cId="2895871617" sldId="285"/>
        </pc:sldMkLst>
        <pc:spChg chg="mod">
          <ac:chgData name="Alina-Maria MELCESCU" userId="58bbeeb3-bbc2-4031-bd62-334acccabbc2" providerId="ADAL" clId="{7FA5C3D6-6EA6-4B15-AC3E-62E339DE24B3}" dt="2021-03-11T15:01:06.949" v="3869" actId="13926"/>
          <ac:spMkLst>
            <pc:docMk/>
            <pc:sldMk cId="2895871617" sldId="285"/>
            <ac:spMk id="3" creationId="{8F779E79-7D72-47F5-A610-320EBC329518}"/>
          </ac:spMkLst>
        </pc:spChg>
        <pc:spChg chg="mod">
          <ac:chgData name="Alina-Maria MELCESCU" userId="58bbeeb3-bbc2-4031-bd62-334acccabbc2" providerId="ADAL" clId="{7FA5C3D6-6EA6-4B15-AC3E-62E339DE24B3}" dt="2021-03-11T14:56:01.887" v="3836" actId="20577"/>
          <ac:spMkLst>
            <pc:docMk/>
            <pc:sldMk cId="2895871617" sldId="285"/>
            <ac:spMk id="8" creationId="{7BAFB8A5-DDC3-4B72-8CCC-80B205AD5771}"/>
          </ac:spMkLst>
        </pc:spChg>
        <pc:spChg chg="mod">
          <ac:chgData name="Alina-Maria MELCESCU" userId="58bbeeb3-bbc2-4031-bd62-334acccabbc2" providerId="ADAL" clId="{7FA5C3D6-6EA6-4B15-AC3E-62E339DE24B3}" dt="2021-03-11T14:30:19.495" v="3627" actId="27636"/>
          <ac:spMkLst>
            <pc:docMk/>
            <pc:sldMk cId="2895871617" sldId="285"/>
            <ac:spMk id="10" creationId="{B683D119-33B2-4B4E-B760-6FC8DD14D9E6}"/>
          </ac:spMkLst>
        </pc:spChg>
      </pc:sldChg>
      <pc:sldChg chg="addSp delSp modSp mod">
        <pc:chgData name="Alina-Maria MELCESCU" userId="58bbeeb3-bbc2-4031-bd62-334acccabbc2" providerId="ADAL" clId="{7FA5C3D6-6EA6-4B15-AC3E-62E339DE24B3}" dt="2021-03-11T15:45:27.167" v="4261" actId="478"/>
        <pc:sldMkLst>
          <pc:docMk/>
          <pc:sldMk cId="1188382188" sldId="286"/>
        </pc:sldMkLst>
        <pc:spChg chg="mod">
          <ac:chgData name="Alina-Maria MELCESCU" userId="58bbeeb3-bbc2-4031-bd62-334acccabbc2" providerId="ADAL" clId="{7FA5C3D6-6EA6-4B15-AC3E-62E339DE24B3}" dt="2021-03-11T15:45:25.895" v="4260"/>
          <ac:spMkLst>
            <pc:docMk/>
            <pc:sldMk cId="1188382188" sldId="286"/>
            <ac:spMk id="3" creationId="{8F779E79-7D72-47F5-A610-320EBC329518}"/>
          </ac:spMkLst>
        </pc:spChg>
        <pc:graphicFrameChg chg="add del mod">
          <ac:chgData name="Alina-Maria MELCESCU" userId="58bbeeb3-bbc2-4031-bd62-334acccabbc2" providerId="ADAL" clId="{7FA5C3D6-6EA6-4B15-AC3E-62E339DE24B3}" dt="2021-03-11T15:45:27.167" v="4261" actId="478"/>
          <ac:graphicFrameMkLst>
            <pc:docMk/>
            <pc:sldMk cId="1188382188" sldId="286"/>
            <ac:graphicFrameMk id="7" creationId="{38B5AB72-3CD5-48C4-B079-447146764F8C}"/>
          </ac:graphicFrameMkLst>
        </pc:graphicFrameChg>
        <pc:picChg chg="del">
          <ac:chgData name="Alina-Maria MELCESCU" userId="58bbeeb3-bbc2-4031-bd62-334acccabbc2" providerId="ADAL" clId="{7FA5C3D6-6EA6-4B15-AC3E-62E339DE24B3}" dt="2021-03-11T15:36:08.053" v="4156" actId="478"/>
          <ac:picMkLst>
            <pc:docMk/>
            <pc:sldMk cId="1188382188" sldId="286"/>
            <ac:picMk id="6" creationId="{4527654C-216C-4DD4-99BC-83F916318BB3}"/>
          </ac:picMkLst>
        </pc:picChg>
      </pc:sldChg>
      <pc:sldChg chg="addSp modSp del mod">
        <pc:chgData name="Alina-Maria MELCESCU" userId="58bbeeb3-bbc2-4031-bd62-334acccabbc2" providerId="ADAL" clId="{7FA5C3D6-6EA6-4B15-AC3E-62E339DE24B3}" dt="2021-03-11T15:35:35.195" v="4114" actId="2696"/>
        <pc:sldMkLst>
          <pc:docMk/>
          <pc:sldMk cId="2967128790" sldId="286"/>
        </pc:sldMkLst>
        <pc:spChg chg="mod">
          <ac:chgData name="Alina-Maria MELCESCU" userId="58bbeeb3-bbc2-4031-bd62-334acccabbc2" providerId="ADAL" clId="{7FA5C3D6-6EA6-4B15-AC3E-62E339DE24B3}" dt="2021-03-11T15:32:58.329" v="4098" actId="20577"/>
          <ac:spMkLst>
            <pc:docMk/>
            <pc:sldMk cId="2967128790" sldId="286"/>
            <ac:spMk id="3" creationId="{8F779E79-7D72-47F5-A610-320EBC329518}"/>
          </ac:spMkLst>
        </pc:spChg>
        <pc:picChg chg="add mod">
          <ac:chgData name="Alina-Maria MELCESCU" userId="58bbeeb3-bbc2-4031-bd62-334acccabbc2" providerId="ADAL" clId="{7FA5C3D6-6EA6-4B15-AC3E-62E339DE24B3}" dt="2021-03-11T15:29:44.542" v="3991" actId="14100"/>
          <ac:picMkLst>
            <pc:docMk/>
            <pc:sldMk cId="2967128790" sldId="286"/>
            <ac:picMk id="6" creationId="{4527654C-216C-4DD4-99BC-83F916318BB3}"/>
          </ac:picMkLst>
        </pc:picChg>
      </pc:sldChg>
      <pc:sldChg chg="modSp mod">
        <pc:chgData name="Alina-Maria MELCESCU" userId="58bbeeb3-bbc2-4031-bd62-334acccabbc2" providerId="ADAL" clId="{7FA5C3D6-6EA6-4B15-AC3E-62E339DE24B3}" dt="2021-03-11T15:42:06.971" v="4233" actId="20577"/>
        <pc:sldMkLst>
          <pc:docMk/>
          <pc:sldMk cId="1667738753" sldId="287"/>
        </pc:sldMkLst>
        <pc:spChg chg="mod">
          <ac:chgData name="Alina-Maria MELCESCU" userId="58bbeeb3-bbc2-4031-bd62-334acccabbc2" providerId="ADAL" clId="{7FA5C3D6-6EA6-4B15-AC3E-62E339DE24B3}" dt="2021-03-11T15:42:06.971" v="4233" actId="20577"/>
          <ac:spMkLst>
            <pc:docMk/>
            <pc:sldMk cId="1667738753" sldId="287"/>
            <ac:spMk id="3" creationId="{8F779E79-7D72-47F5-A610-320EBC329518}"/>
          </ac:spMkLst>
        </pc:spChg>
        <pc:picChg chg="mod">
          <ac:chgData name="Alina-Maria MELCESCU" userId="58bbeeb3-bbc2-4031-bd62-334acccabbc2" providerId="ADAL" clId="{7FA5C3D6-6EA6-4B15-AC3E-62E339DE24B3}" dt="2021-03-11T15:35:02.746" v="4113" actId="14100"/>
          <ac:picMkLst>
            <pc:docMk/>
            <pc:sldMk cId="1667738753" sldId="287"/>
            <ac:picMk id="6" creationId="{4527654C-216C-4DD4-99BC-83F916318BB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C41EBF1-B60C-4DE4-ABDB-6B6C9A06A246}" type="datetimeFigureOut">
              <a:rPr lang="en-US" smtClean="0"/>
              <a:t>9/19/2022</a:t>
            </a:fld>
            <a:endParaRPr 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0CBB36C-F6AE-41CF-BA4C-F32FC63B302B}" type="slidenum">
              <a:rPr lang="en-US" smtClean="0"/>
              <a:t>‹#›</a:t>
            </a:fld>
            <a:endParaRPr lang="en-US" dirty="0"/>
          </a:p>
        </p:txBody>
      </p:sp>
    </p:spTree>
    <p:extLst>
      <p:ext uri="{BB962C8B-B14F-4D97-AF65-F5344CB8AC3E}">
        <p14:creationId xmlns:p14="http://schemas.microsoft.com/office/powerpoint/2010/main" val="999583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8</a:t>
            </a:fld>
            <a:endParaRPr lang="en-US" dirty="0"/>
          </a:p>
        </p:txBody>
      </p:sp>
    </p:spTree>
    <p:extLst>
      <p:ext uri="{BB962C8B-B14F-4D97-AF65-F5344CB8AC3E}">
        <p14:creationId xmlns:p14="http://schemas.microsoft.com/office/powerpoint/2010/main" val="2126269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17</a:t>
            </a:fld>
            <a:endParaRPr lang="en-US" dirty="0"/>
          </a:p>
        </p:txBody>
      </p:sp>
    </p:spTree>
    <p:extLst>
      <p:ext uri="{BB962C8B-B14F-4D97-AF65-F5344CB8AC3E}">
        <p14:creationId xmlns:p14="http://schemas.microsoft.com/office/powerpoint/2010/main" val="195848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18</a:t>
            </a:fld>
            <a:endParaRPr lang="en-US" dirty="0"/>
          </a:p>
        </p:txBody>
      </p:sp>
    </p:spTree>
    <p:extLst>
      <p:ext uri="{BB962C8B-B14F-4D97-AF65-F5344CB8AC3E}">
        <p14:creationId xmlns:p14="http://schemas.microsoft.com/office/powerpoint/2010/main" val="1162862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19</a:t>
            </a:fld>
            <a:endParaRPr lang="en-US" dirty="0"/>
          </a:p>
        </p:txBody>
      </p:sp>
    </p:spTree>
    <p:extLst>
      <p:ext uri="{BB962C8B-B14F-4D97-AF65-F5344CB8AC3E}">
        <p14:creationId xmlns:p14="http://schemas.microsoft.com/office/powerpoint/2010/main" val="2637783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20</a:t>
            </a:fld>
            <a:endParaRPr lang="en-US" dirty="0"/>
          </a:p>
        </p:txBody>
      </p:sp>
    </p:spTree>
    <p:extLst>
      <p:ext uri="{BB962C8B-B14F-4D97-AF65-F5344CB8AC3E}">
        <p14:creationId xmlns:p14="http://schemas.microsoft.com/office/powerpoint/2010/main" val="216899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21</a:t>
            </a:fld>
            <a:endParaRPr lang="en-US" dirty="0"/>
          </a:p>
        </p:txBody>
      </p:sp>
    </p:spTree>
    <p:extLst>
      <p:ext uri="{BB962C8B-B14F-4D97-AF65-F5344CB8AC3E}">
        <p14:creationId xmlns:p14="http://schemas.microsoft.com/office/powerpoint/2010/main" val="1714916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22</a:t>
            </a:fld>
            <a:endParaRPr lang="en-US" dirty="0"/>
          </a:p>
        </p:txBody>
      </p:sp>
    </p:spTree>
    <p:extLst>
      <p:ext uri="{BB962C8B-B14F-4D97-AF65-F5344CB8AC3E}">
        <p14:creationId xmlns:p14="http://schemas.microsoft.com/office/powerpoint/2010/main" val="3491621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23</a:t>
            </a:fld>
            <a:endParaRPr lang="en-US" dirty="0"/>
          </a:p>
        </p:txBody>
      </p:sp>
    </p:spTree>
    <p:extLst>
      <p:ext uri="{BB962C8B-B14F-4D97-AF65-F5344CB8AC3E}">
        <p14:creationId xmlns:p14="http://schemas.microsoft.com/office/powerpoint/2010/main" val="307839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9</a:t>
            </a:fld>
            <a:endParaRPr lang="en-US" dirty="0"/>
          </a:p>
        </p:txBody>
      </p:sp>
    </p:spTree>
    <p:extLst>
      <p:ext uri="{BB962C8B-B14F-4D97-AF65-F5344CB8AC3E}">
        <p14:creationId xmlns:p14="http://schemas.microsoft.com/office/powerpoint/2010/main" val="388635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10</a:t>
            </a:fld>
            <a:endParaRPr lang="en-US" dirty="0"/>
          </a:p>
        </p:txBody>
      </p:sp>
    </p:spTree>
    <p:extLst>
      <p:ext uri="{BB962C8B-B14F-4D97-AF65-F5344CB8AC3E}">
        <p14:creationId xmlns:p14="http://schemas.microsoft.com/office/powerpoint/2010/main" val="240052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11</a:t>
            </a:fld>
            <a:endParaRPr lang="en-US" dirty="0"/>
          </a:p>
        </p:txBody>
      </p:sp>
    </p:spTree>
    <p:extLst>
      <p:ext uri="{BB962C8B-B14F-4D97-AF65-F5344CB8AC3E}">
        <p14:creationId xmlns:p14="http://schemas.microsoft.com/office/powerpoint/2010/main" val="2279034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12</a:t>
            </a:fld>
            <a:endParaRPr lang="en-US" dirty="0"/>
          </a:p>
        </p:txBody>
      </p:sp>
    </p:spTree>
    <p:extLst>
      <p:ext uri="{BB962C8B-B14F-4D97-AF65-F5344CB8AC3E}">
        <p14:creationId xmlns:p14="http://schemas.microsoft.com/office/powerpoint/2010/main" val="3389840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13</a:t>
            </a:fld>
            <a:endParaRPr lang="en-US" dirty="0"/>
          </a:p>
        </p:txBody>
      </p:sp>
    </p:spTree>
    <p:extLst>
      <p:ext uri="{BB962C8B-B14F-4D97-AF65-F5344CB8AC3E}">
        <p14:creationId xmlns:p14="http://schemas.microsoft.com/office/powerpoint/2010/main" val="68066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14</a:t>
            </a:fld>
            <a:endParaRPr lang="en-US" dirty="0"/>
          </a:p>
        </p:txBody>
      </p:sp>
    </p:spTree>
    <p:extLst>
      <p:ext uri="{BB962C8B-B14F-4D97-AF65-F5344CB8AC3E}">
        <p14:creationId xmlns:p14="http://schemas.microsoft.com/office/powerpoint/2010/main" val="3340676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15</a:t>
            </a:fld>
            <a:endParaRPr lang="en-US" dirty="0"/>
          </a:p>
        </p:txBody>
      </p:sp>
    </p:spTree>
    <p:extLst>
      <p:ext uri="{BB962C8B-B14F-4D97-AF65-F5344CB8AC3E}">
        <p14:creationId xmlns:p14="http://schemas.microsoft.com/office/powerpoint/2010/main" val="246839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BB36C-F6AE-41CF-BA4C-F32FC63B302B}" type="slidenum">
              <a:rPr lang="en-US" smtClean="0"/>
              <a:t>16</a:t>
            </a:fld>
            <a:endParaRPr lang="en-US" dirty="0"/>
          </a:p>
        </p:txBody>
      </p:sp>
    </p:spTree>
    <p:extLst>
      <p:ext uri="{BB962C8B-B14F-4D97-AF65-F5344CB8AC3E}">
        <p14:creationId xmlns:p14="http://schemas.microsoft.com/office/powerpoint/2010/main" val="71674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nadnr.ro/ro/transparenta/legislatie-0" TargetMode="Externa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isc.gov.ro/legislatie.html" TargetMode="External"/><Relationship Id="rId5" Type="http://schemas.openxmlformats.org/officeDocument/2006/relationships/hyperlink" Target="http://www.namr.ro/legislatie/legislatie-nationala/" TargetMode="External"/><Relationship Id="rId4" Type="http://schemas.openxmlformats.org/officeDocument/2006/relationships/hyperlink" Target="https://www.anre.ro/ro/energie-electrica/legislati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oecd.org/digital/" TargetMode="External"/><Relationship Id="rId3" Type="http://schemas.openxmlformats.org/officeDocument/2006/relationships/hyperlink" Target="https://eur-lex.europa.eu/homepage.html" TargetMode="External"/><Relationship Id="rId7" Type="http://schemas.openxmlformats.org/officeDocument/2006/relationships/hyperlink" Target="https://digital-strategy.ec.europa.eu/en/policies/broadband-eu-countr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ancom.ro/legislatie-europeana_122" TargetMode="External"/><Relationship Id="rId5" Type="http://schemas.openxmlformats.org/officeDocument/2006/relationships/hyperlink" Target="https://www.adr.gov.ro/legislatie/" TargetMode="External"/><Relationship Id="rId4" Type="http://schemas.openxmlformats.org/officeDocument/2006/relationships/hyperlink" Target="https://eur-lex.europa.eu/legal-content/RO/NIM/?uri=CELEX:32018L1972"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Anexa%202_%20la%20L1-Evidenta%20de%20Inventar.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Anexa%203_%20la%20L1-%20Tabel%20cu%20Analiza%20Exhaustiva-V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S22_Anexa_6.1_%20Tabel%20Analiza%20(Paralelisme)_Socv-initial.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igital-strategy.ec.europa.eu/en/library/good-practice-net4all-public-private-partnership-industrial-areas-emilia-romagna-ital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digital-strategy.ec.europa.eu/en/policies/broadband-polan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nexa%20la%20L2-Plan%20de%20actiuni.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g.gov.ro/docs/File/UPP/doc/metodologie-upp-etapa1.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com.ro/punctul-de-informare-unic-piu_610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com.ro/inventarul-re539elelor_4952"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adr.gov.ro/transparenta-decizionala" TargetMode="External"/><Relationship Id="rId2" Type="http://schemas.openxmlformats.org/officeDocument/2006/relationships/hyperlink" Target="http://www.research.gov.ro/ro/articol/1029/transparenta-decizionala"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www.ancom.ro/transparenta-decizionala_128"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Subanexa%202a-Proiect%20OUG%20pentru%20modificarea%20si%20completarea%20Legii%20159%20din%202016-rev1.pdf" TargetMode="External"/><Relationship Id="rId2" Type="http://schemas.openxmlformats.org/officeDocument/2006/relationships/hyperlink" Target="Subanexa%201a-Proiect%20OUG%20pentru%20modificarea%20si%20completarea%20unor%20dispozitii%20legale-rev1.pdf"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Subanexa%203a-Proiect%20OUG%20pentru%20modificarea%20si%20completarea%20OG%2034%20din%202004.pdf"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Subanexa%201b-Nota%20de%20fundamentare%20-%20Proiect%20OUG%20pentru%20modificarea%20si%20completarea%20unor%20dispozitii%20legale-rev1.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Subanexa%201c-Tabel%20sintetic%20-%20Proiect%20OUG%20pentru%20modificarea%20si%20completarea%20unor%20dispozitii%20legale-rev1.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Subanexa%201c-Tabel%20sintetic%20-%20Proiect%20OUG%20pentru%20modificarea%20si%20completarea%20unor%20dispozitii%20legale-rev1.pdf" TargetMode="External"/><Relationship Id="rId2" Type="http://schemas.openxmlformats.org/officeDocument/2006/relationships/hyperlink" Target="Subanexa%201a-Proiect%20OUG%20pentru%20modificarea%20si%20completarea%20unor%20dispozitii%20legale-rev1.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mocanusprl.ro/" TargetMode="External"/><Relationship Id="rId2" Type="http://schemas.openxmlformats.org/officeDocument/2006/relationships/hyperlink" Target="http://www.adr.gov.ro/"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cdep.ro/pls/legis/legis_pck.frame"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research.gov.ro/ro/articol/1021/legislatia-sistemului-de-cercetare" TargetMode="External"/><Relationship Id="rId5" Type="http://schemas.openxmlformats.org/officeDocument/2006/relationships/hyperlink" Target="https://www.ancom.ro/legislatie-romaneasca_121" TargetMode="External"/><Relationship Id="rId4" Type="http://schemas.openxmlformats.org/officeDocument/2006/relationships/hyperlink" Target="http://www.monitoruloficial.ro/index.php"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cultura.ro/resurse-legislative" TargetMode="External"/><Relationship Id="rId3" Type="http://schemas.openxmlformats.org/officeDocument/2006/relationships/hyperlink" Target="https://www.mdlpa.ro/pages/prezentare144" TargetMode="External"/><Relationship Id="rId7" Type="http://schemas.openxmlformats.org/officeDocument/2006/relationships/hyperlink" Target="http://www.mmediu.gov.ro/categorie/legislatie/1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ergie.gov.ro/legislatie/" TargetMode="External"/><Relationship Id="rId5" Type="http://schemas.openxmlformats.org/officeDocument/2006/relationships/hyperlink" Target="http://www.economie.gov.ro/despre-noi/legislatie-minister" TargetMode="External"/><Relationship Id="rId4" Type="http://schemas.openxmlformats.org/officeDocument/2006/relationships/hyperlink" Target="http://www.mt.gov.ro/web14/"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62500" lnSpcReduction="20000"/>
          </a:bodyPr>
          <a:lstStyle/>
          <a:p>
            <a:pPr marL="0" indent="0" algn="ctr">
              <a:buNone/>
            </a:pPr>
            <a:endParaRPr lang="en-GB" sz="2400" b="1" dirty="0">
              <a:solidFill>
                <a:schemeClr val="tx2">
                  <a:lumMod val="75000"/>
                </a:schemeClr>
              </a:solidFill>
            </a:endParaRPr>
          </a:p>
          <a:p>
            <a:pPr marL="0" indent="0" algn="ctr">
              <a:buNone/>
            </a:pPr>
            <a:r>
              <a:rPr lang="en-GB" sz="3800" b="1" dirty="0">
                <a:solidFill>
                  <a:schemeClr val="tx2">
                    <a:lumMod val="75000"/>
                  </a:schemeClr>
                </a:solidFill>
              </a:rPr>
              <a:t>Proiect </a:t>
            </a:r>
            <a:r>
              <a:rPr lang="ro-RO" sz="3800" b="1" dirty="0">
                <a:solidFill>
                  <a:schemeClr val="tx2">
                    <a:lumMod val="75000"/>
                  </a:schemeClr>
                </a:solidFill>
              </a:rPr>
              <a:t>„</a:t>
            </a:r>
            <a:r>
              <a:rPr lang="en-US" sz="3800" b="1" dirty="0">
                <a:solidFill>
                  <a:schemeClr val="tx2">
                    <a:lumMod val="75000"/>
                  </a:schemeClr>
                </a:solidFill>
              </a:rPr>
              <a:t>Sistem integrat de management pentru o societate informa</a:t>
            </a:r>
            <a:r>
              <a:rPr lang="ro-RO" sz="3800" b="1" dirty="0">
                <a:solidFill>
                  <a:schemeClr val="tx2">
                    <a:lumMod val="75000"/>
                  </a:schemeClr>
                </a:solidFill>
              </a:rPr>
              <a:t>ț</a:t>
            </a:r>
            <a:r>
              <a:rPr lang="en-US" sz="3800" b="1" dirty="0">
                <a:solidFill>
                  <a:schemeClr val="tx2">
                    <a:lumMod val="75000"/>
                  </a:schemeClr>
                </a:solidFill>
              </a:rPr>
              <a:t>ional</a:t>
            </a:r>
            <a:r>
              <a:rPr lang="ro-RO" sz="3800" b="1" dirty="0">
                <a:solidFill>
                  <a:schemeClr val="tx2">
                    <a:lumMod val="75000"/>
                  </a:schemeClr>
                </a:solidFill>
              </a:rPr>
              <a:t>ă</a:t>
            </a:r>
            <a:r>
              <a:rPr lang="en-US" sz="3800" b="1" dirty="0">
                <a:solidFill>
                  <a:schemeClr val="tx2">
                    <a:lumMod val="75000"/>
                  </a:schemeClr>
                </a:solidFill>
              </a:rPr>
              <a:t> performant</a:t>
            </a:r>
            <a:r>
              <a:rPr lang="ro-RO" sz="3800" b="1" dirty="0">
                <a:solidFill>
                  <a:schemeClr val="tx2">
                    <a:lumMod val="75000"/>
                  </a:schemeClr>
                </a:solidFill>
              </a:rPr>
              <a:t>ă</a:t>
            </a:r>
            <a:r>
              <a:rPr lang="en-US" sz="3800" b="1" dirty="0">
                <a:solidFill>
                  <a:schemeClr val="tx2">
                    <a:lumMod val="75000"/>
                  </a:schemeClr>
                </a:solidFill>
              </a:rPr>
              <a:t>” (SIMSIP) </a:t>
            </a:r>
          </a:p>
          <a:p>
            <a:pPr marL="0" indent="0" algn="ctr">
              <a:buNone/>
            </a:pPr>
            <a:endParaRPr lang="en-GB" sz="3800" dirty="0">
              <a:solidFill>
                <a:schemeClr val="tx2">
                  <a:lumMod val="75000"/>
                </a:schemeClr>
              </a:solidFill>
            </a:endParaRPr>
          </a:p>
          <a:p>
            <a:pPr marL="0" indent="0" algn="ctr">
              <a:buNone/>
            </a:pPr>
            <a:r>
              <a:rPr lang="it-IT" sz="3800" dirty="0">
                <a:solidFill>
                  <a:schemeClr val="tx2">
                    <a:lumMod val="75000"/>
                  </a:schemeClr>
                </a:solidFill>
              </a:rPr>
              <a:t>Proiect cofinan</a:t>
            </a:r>
            <a:r>
              <a:rPr lang="ro-RO" sz="3800" dirty="0">
                <a:solidFill>
                  <a:schemeClr val="tx2">
                    <a:lumMod val="75000"/>
                  </a:schemeClr>
                </a:solidFill>
              </a:rPr>
              <a:t>ț</a:t>
            </a:r>
            <a:r>
              <a:rPr lang="it-IT" sz="3800" dirty="0">
                <a:solidFill>
                  <a:schemeClr val="tx2">
                    <a:lumMod val="75000"/>
                  </a:schemeClr>
                </a:solidFill>
              </a:rPr>
              <a:t>at din Fondul Social European prin </a:t>
            </a:r>
          </a:p>
          <a:p>
            <a:pPr marL="0" indent="0" algn="ctr">
              <a:buNone/>
            </a:pPr>
            <a:r>
              <a:rPr lang="it-IT" sz="3800" dirty="0">
                <a:solidFill>
                  <a:schemeClr val="tx2">
                    <a:lumMod val="75000"/>
                  </a:schemeClr>
                </a:solidFill>
              </a:rPr>
              <a:t>Programul Opera</a:t>
            </a:r>
            <a:r>
              <a:rPr lang="ro-RO" sz="3800" dirty="0">
                <a:solidFill>
                  <a:schemeClr val="tx2">
                    <a:lumMod val="75000"/>
                  </a:schemeClr>
                </a:solidFill>
              </a:rPr>
              <a:t>ț</a:t>
            </a:r>
            <a:r>
              <a:rPr lang="it-IT" sz="3800" dirty="0">
                <a:solidFill>
                  <a:schemeClr val="tx2">
                    <a:lumMod val="75000"/>
                  </a:schemeClr>
                </a:solidFill>
              </a:rPr>
              <a:t>ional Capacitate Administrativ</a:t>
            </a:r>
            <a:r>
              <a:rPr lang="ro-RO" sz="3800" dirty="0">
                <a:solidFill>
                  <a:schemeClr val="tx2">
                    <a:lumMod val="75000"/>
                  </a:schemeClr>
                </a:solidFill>
              </a:rPr>
              <a:t>ă</a:t>
            </a:r>
            <a:r>
              <a:rPr lang="it-IT" sz="3800" dirty="0">
                <a:solidFill>
                  <a:schemeClr val="tx2">
                    <a:lumMod val="75000"/>
                  </a:schemeClr>
                </a:solidFill>
              </a:rPr>
              <a:t> 2014-2020</a:t>
            </a:r>
            <a:endParaRPr lang="en-GB" sz="3800" dirty="0">
              <a:solidFill>
                <a:schemeClr val="tx2">
                  <a:lumMod val="75000"/>
                </a:schemeClr>
              </a:solidFill>
            </a:endParaRPr>
          </a:p>
          <a:p>
            <a:pPr marL="0" indent="0" algn="ctr">
              <a:buNone/>
            </a:pPr>
            <a:r>
              <a:rPr lang="en-GB" sz="3800" b="1" dirty="0">
                <a:solidFill>
                  <a:schemeClr val="tx2">
                    <a:lumMod val="75000"/>
                  </a:schemeClr>
                </a:solidFill>
              </a:rPr>
              <a:t>BENEFICIAR: </a:t>
            </a:r>
          </a:p>
          <a:p>
            <a:pPr marL="0" indent="0" algn="ctr">
              <a:buNone/>
            </a:pPr>
            <a:r>
              <a:rPr lang="en-GB" sz="3800" b="1" dirty="0">
                <a:solidFill>
                  <a:schemeClr val="tx2">
                    <a:lumMod val="75000"/>
                  </a:schemeClr>
                </a:solidFill>
              </a:rPr>
              <a:t>Autoritatea pentru Digitalizarea Rom</a:t>
            </a:r>
            <a:r>
              <a:rPr lang="ro-RO" sz="3800" b="1" dirty="0">
                <a:solidFill>
                  <a:schemeClr val="tx2">
                    <a:lumMod val="75000"/>
                  </a:schemeClr>
                </a:solidFill>
              </a:rPr>
              <a:t>â</a:t>
            </a:r>
            <a:r>
              <a:rPr lang="en-GB" sz="3800" b="1" dirty="0">
                <a:solidFill>
                  <a:schemeClr val="tx2">
                    <a:lumMod val="75000"/>
                  </a:schemeClr>
                </a:solidFill>
              </a:rPr>
              <a:t>niei (ADR) </a:t>
            </a:r>
          </a:p>
          <a:p>
            <a:pPr marL="0" indent="0" algn="ctr">
              <a:buNone/>
            </a:pPr>
            <a:r>
              <a:rPr lang="ro-RO" sz="3800" dirty="0">
                <a:solidFill>
                  <a:schemeClr val="tx2">
                    <a:lumMod val="75000"/>
                  </a:schemeClr>
                </a:solidFill>
              </a:rPr>
              <a:t>Contract </a:t>
            </a:r>
            <a:r>
              <a:rPr lang="en-GB" sz="3800" dirty="0">
                <a:solidFill>
                  <a:schemeClr val="tx2">
                    <a:lumMod val="75000"/>
                  </a:schemeClr>
                </a:solidFill>
              </a:rPr>
              <a:t>de servicii juridice </a:t>
            </a:r>
            <a:r>
              <a:rPr lang="ro-RO" sz="3800" dirty="0">
                <a:solidFill>
                  <a:schemeClr val="tx2">
                    <a:lumMod val="75000"/>
                  </a:schemeClr>
                </a:solidFill>
              </a:rPr>
              <a:t>nr. 48 </a:t>
            </a:r>
            <a:r>
              <a:rPr lang="en-GB" sz="3800" dirty="0">
                <a:solidFill>
                  <a:schemeClr val="tx2">
                    <a:lumMod val="75000"/>
                  </a:schemeClr>
                </a:solidFill>
              </a:rPr>
              <a:t>/</a:t>
            </a:r>
            <a:r>
              <a:rPr lang="ro-RO" sz="3800" dirty="0">
                <a:solidFill>
                  <a:schemeClr val="tx2">
                    <a:lumMod val="75000"/>
                  </a:schemeClr>
                </a:solidFill>
              </a:rPr>
              <a:t>18.08.2021</a:t>
            </a:r>
            <a:endParaRPr lang="en-GB" sz="3800" dirty="0">
              <a:solidFill>
                <a:schemeClr val="tx2">
                  <a:lumMod val="75000"/>
                </a:schemeClr>
              </a:solidFill>
            </a:endParaRPr>
          </a:p>
          <a:p>
            <a:pPr marL="0" indent="0" algn="ctr">
              <a:buNone/>
            </a:pPr>
            <a:r>
              <a:rPr lang="en-GB" sz="4000" b="1" dirty="0">
                <a:solidFill>
                  <a:schemeClr val="tx2">
                    <a:lumMod val="75000"/>
                  </a:schemeClr>
                </a:solidFill>
              </a:rPr>
              <a:t>PRESTATOR</a:t>
            </a:r>
            <a:r>
              <a:rPr lang="ro-RO" sz="4000" b="1" dirty="0">
                <a:solidFill>
                  <a:schemeClr val="tx2">
                    <a:lumMod val="75000"/>
                  </a:schemeClr>
                </a:solidFill>
              </a:rPr>
              <a:t> </a:t>
            </a:r>
            <a:r>
              <a:rPr lang="en-GB" sz="4000" b="1" dirty="0">
                <a:solidFill>
                  <a:schemeClr val="tx2">
                    <a:lumMod val="75000"/>
                  </a:schemeClr>
                </a:solidFill>
              </a:rPr>
              <a:t>: </a:t>
            </a:r>
          </a:p>
          <a:p>
            <a:pPr marL="0" indent="0" algn="ctr">
              <a:buNone/>
            </a:pPr>
            <a:r>
              <a:rPr lang="en-GB" sz="4000" b="1" dirty="0">
                <a:solidFill>
                  <a:schemeClr val="tx2">
                    <a:lumMod val="75000"/>
                  </a:schemeClr>
                </a:solidFill>
              </a:rPr>
              <a:t>Mocanu </a:t>
            </a:r>
            <a:r>
              <a:rPr lang="ro-RO" sz="4000" b="1" dirty="0">
                <a:solidFill>
                  <a:schemeClr val="tx2">
                    <a:lumMod val="75000"/>
                  </a:schemeClr>
                </a:solidFill>
              </a:rPr>
              <a:t>ș</a:t>
            </a:r>
            <a:r>
              <a:rPr lang="en-GB" sz="4000" b="1" dirty="0">
                <a:solidFill>
                  <a:schemeClr val="tx2">
                    <a:lumMod val="75000"/>
                  </a:schemeClr>
                </a:solidFill>
              </a:rPr>
              <a:t>i Asocia</a:t>
            </a:r>
            <a:r>
              <a:rPr lang="ro-RO" sz="4000" b="1" dirty="0">
                <a:solidFill>
                  <a:schemeClr val="tx2">
                    <a:lumMod val="75000"/>
                  </a:schemeClr>
                </a:solidFill>
              </a:rPr>
              <a:t>ț</a:t>
            </a:r>
            <a:r>
              <a:rPr lang="en-GB" sz="4000" b="1" dirty="0">
                <a:solidFill>
                  <a:schemeClr val="tx2">
                    <a:lumMod val="75000"/>
                  </a:schemeClr>
                </a:solidFill>
              </a:rPr>
              <a:t>ii S.P.R.L</a:t>
            </a:r>
            <a:r>
              <a:rPr lang="ro-RO" sz="4000" b="1" dirty="0">
                <a:solidFill>
                  <a:schemeClr val="tx2">
                    <a:lumMod val="75000"/>
                  </a:schemeClr>
                </a:solidFill>
              </a:rPr>
              <a:t>.</a:t>
            </a:r>
            <a:r>
              <a:rPr lang="en-GB" sz="4000" b="1" dirty="0">
                <a:solidFill>
                  <a:schemeClr val="tx2">
                    <a:lumMod val="75000"/>
                  </a:schemeClr>
                </a:solidFill>
              </a:rPr>
              <a:t> </a:t>
            </a:r>
            <a:endParaRPr lang="en-US" sz="4000" b="1" dirty="0">
              <a:solidFill>
                <a:schemeClr val="tx2">
                  <a:lumMod val="75000"/>
                </a:schemeClr>
              </a:solidFill>
            </a:endParaRPr>
          </a:p>
          <a:p>
            <a:pPr marL="0" indent="0" algn="ctr">
              <a:buNone/>
            </a:pPr>
            <a:r>
              <a:rPr lang="ro-RO" sz="3800" dirty="0">
                <a:solidFill>
                  <a:schemeClr val="tx2">
                    <a:lumMod val="75000"/>
                  </a:schemeClr>
                </a:solidFill>
              </a:rPr>
              <a:t>- </a:t>
            </a:r>
            <a:r>
              <a:rPr lang="en-US" sz="3800" dirty="0">
                <a:solidFill>
                  <a:schemeClr val="tx2">
                    <a:lumMod val="75000"/>
                  </a:schemeClr>
                </a:solidFill>
              </a:rPr>
              <a:t>Bucure</a:t>
            </a:r>
            <a:r>
              <a:rPr lang="ro-RO" sz="3800" dirty="0">
                <a:solidFill>
                  <a:schemeClr val="tx2">
                    <a:lumMod val="75000"/>
                  </a:schemeClr>
                </a:solidFill>
              </a:rPr>
              <a:t>ș</a:t>
            </a:r>
            <a:r>
              <a:rPr lang="en-US" sz="3800" dirty="0">
                <a:solidFill>
                  <a:schemeClr val="tx2">
                    <a:lumMod val="75000"/>
                  </a:schemeClr>
                </a:solidFill>
              </a:rPr>
              <a:t>ti, </a:t>
            </a:r>
            <a:r>
              <a:rPr lang="en-GB" sz="3800" dirty="0">
                <a:solidFill>
                  <a:schemeClr val="tx2">
                    <a:lumMod val="75000"/>
                  </a:schemeClr>
                </a:solidFill>
              </a:rPr>
              <a:t>22 septembrie </a:t>
            </a:r>
            <a:r>
              <a:rPr lang="ro-RO" sz="3800" dirty="0">
                <a:solidFill>
                  <a:schemeClr val="tx2">
                    <a:lumMod val="75000"/>
                  </a:schemeClr>
                </a:solidFill>
              </a:rPr>
              <a:t>202</a:t>
            </a:r>
            <a:r>
              <a:rPr lang="en-GB" sz="3800" dirty="0">
                <a:solidFill>
                  <a:schemeClr val="tx2">
                    <a:lumMod val="75000"/>
                  </a:schemeClr>
                </a:solidFill>
              </a:rPr>
              <a:t>2</a:t>
            </a:r>
            <a:r>
              <a:rPr lang="ro-RO" sz="3800" dirty="0">
                <a:solidFill>
                  <a:schemeClr val="tx2">
                    <a:lumMod val="75000"/>
                  </a:schemeClr>
                </a:solidFill>
              </a:rPr>
              <a:t> -</a:t>
            </a:r>
            <a:endParaRPr lang="en-GB" sz="3800" dirty="0">
              <a:solidFill>
                <a:schemeClr val="tx2">
                  <a:lumMod val="75000"/>
                </a:schemeClr>
              </a:solidFill>
            </a:endParaRPr>
          </a:p>
          <a:p>
            <a:pPr marL="0" indent="0" algn="ctr">
              <a:buNone/>
            </a:pPr>
            <a:endParaRPr lang="en-GB" sz="20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612543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 de analiz</a:t>
            </a:r>
            <a:r>
              <a:rPr lang="ro-RO" sz="2400" b="1" dirty="0">
                <a:solidFill>
                  <a:schemeClr val="tx2">
                    <a:lumMod val="75000"/>
                  </a:schemeClr>
                </a:solidFill>
              </a:rPr>
              <a:t>ă</a:t>
            </a:r>
            <a:r>
              <a:rPr lang="en-US" sz="2400" b="1" dirty="0">
                <a:solidFill>
                  <a:schemeClr val="tx2">
                    <a:lumMod val="75000"/>
                  </a:schemeClr>
                </a:solidFill>
              </a:rPr>
              <a:t> -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3</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Surse de informare - </a:t>
            </a:r>
            <a:r>
              <a:rPr lang="en-GB" sz="2000" b="1" dirty="0">
                <a:solidFill>
                  <a:schemeClr val="tx2">
                    <a:lumMod val="75000"/>
                  </a:schemeClr>
                </a:solidFill>
              </a:rPr>
              <a:t>i</a:t>
            </a:r>
            <a:r>
              <a:rPr lang="ro-RO" sz="2000" b="1" dirty="0">
                <a:solidFill>
                  <a:schemeClr val="tx2">
                    <a:lumMod val="75000"/>
                  </a:schemeClr>
                </a:solidFill>
              </a:rPr>
              <a:t>nventarierea legislației </a:t>
            </a:r>
            <a:r>
              <a:rPr lang="en-US" sz="2000" b="1" dirty="0">
                <a:solidFill>
                  <a:schemeClr val="tx2">
                    <a:lumMod val="75000"/>
                  </a:schemeClr>
                </a:solidFill>
              </a:rPr>
              <a:t>na</a:t>
            </a:r>
            <a:r>
              <a:rPr lang="ro-RO" sz="2000" b="1" dirty="0">
                <a:solidFill>
                  <a:schemeClr val="tx2">
                    <a:lumMod val="75000"/>
                  </a:schemeClr>
                </a:solidFill>
              </a:rPr>
              <a:t>ț</a:t>
            </a:r>
            <a:r>
              <a:rPr lang="en-US" sz="2000" b="1" dirty="0">
                <a:solidFill>
                  <a:schemeClr val="tx2">
                    <a:lumMod val="75000"/>
                  </a:schemeClr>
                </a:solidFill>
              </a:rPr>
              <a:t>ionale</a:t>
            </a:r>
            <a:r>
              <a:rPr lang="ro-RO" sz="2000" b="1" dirty="0">
                <a:solidFill>
                  <a:schemeClr val="tx2">
                    <a:lumMod val="75000"/>
                  </a:schemeClr>
                </a:solidFill>
              </a:rPr>
              <a:t> (continuare)</a:t>
            </a:r>
          </a:p>
          <a:p>
            <a:pPr lvl="1">
              <a:buFont typeface="Wingdings" panose="05000000000000000000" pitchFamily="2" charset="2"/>
              <a:buChar char="§"/>
            </a:pPr>
            <a:r>
              <a:rPr lang="it-IT" sz="1800" dirty="0">
                <a:solidFill>
                  <a:schemeClr val="tx2">
                    <a:lumMod val="75000"/>
                  </a:schemeClr>
                </a:solidFill>
              </a:rPr>
              <a:t>Informa</a:t>
            </a:r>
            <a:r>
              <a:rPr lang="ro-RO" sz="1800" dirty="0">
                <a:solidFill>
                  <a:schemeClr val="tx2">
                    <a:lumMod val="75000"/>
                  </a:schemeClr>
                </a:solidFill>
              </a:rPr>
              <a:t>ț</a:t>
            </a:r>
            <a:r>
              <a:rPr lang="it-IT" sz="1800" dirty="0">
                <a:solidFill>
                  <a:schemeClr val="tx2">
                    <a:lumMod val="75000"/>
                  </a:schemeClr>
                </a:solidFill>
              </a:rPr>
              <a:t>iile puse la dispozi</a:t>
            </a:r>
            <a:r>
              <a:rPr lang="ro-RO" sz="1800" dirty="0">
                <a:solidFill>
                  <a:schemeClr val="tx2">
                    <a:lumMod val="75000"/>
                  </a:schemeClr>
                </a:solidFill>
              </a:rPr>
              <a:t>ț</a:t>
            </a:r>
            <a:r>
              <a:rPr lang="it-IT" sz="1800" dirty="0">
                <a:solidFill>
                  <a:schemeClr val="tx2">
                    <a:lumMod val="75000"/>
                  </a:schemeClr>
                </a:solidFill>
              </a:rPr>
              <a:t>ie de autorit</a:t>
            </a:r>
            <a:r>
              <a:rPr lang="ro-RO" sz="1800" dirty="0">
                <a:solidFill>
                  <a:schemeClr val="tx2">
                    <a:lumMod val="75000"/>
                  </a:schemeClr>
                </a:solidFill>
              </a:rPr>
              <a:t>ăț</a:t>
            </a:r>
            <a:r>
              <a:rPr lang="it-IT" sz="1800" dirty="0">
                <a:solidFill>
                  <a:schemeClr val="tx2">
                    <a:lumMod val="75000"/>
                  </a:schemeClr>
                </a:solidFill>
              </a:rPr>
              <a:t>i publice </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Compania Națională de Administrare a Infrastructurii Rutiere (CNAIR SA) </a:t>
            </a:r>
            <a:r>
              <a:rPr lang="ro-RO" sz="1800" dirty="0">
                <a:solidFill>
                  <a:schemeClr val="tx2">
                    <a:lumMod val="75000"/>
                  </a:schemeClr>
                </a:solidFill>
                <a:hlinkClick r:id="rId3"/>
              </a:rPr>
              <a:t>http://www.cnadnr.ro/ro/transparenta/legislatie-0</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Autoritatea Națională de Reglementare în Domeniul Energiei (ANRE) </a:t>
            </a:r>
            <a:r>
              <a:rPr lang="ro-RO" sz="1800" dirty="0">
                <a:solidFill>
                  <a:schemeClr val="tx2">
                    <a:lumMod val="75000"/>
                  </a:schemeClr>
                </a:solidFill>
                <a:hlinkClick r:id="rId4"/>
              </a:rPr>
              <a:t>https://www.anre.ro/ro/energie-electrica/legislatie</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Agenția Națională pentru Resurse Minerale (ANRM) </a:t>
            </a:r>
            <a:r>
              <a:rPr lang="ro-RO" sz="1800" dirty="0">
                <a:solidFill>
                  <a:schemeClr val="tx2">
                    <a:lumMod val="75000"/>
                  </a:schemeClr>
                </a:solidFill>
                <a:hlinkClick r:id="rId5"/>
              </a:rPr>
              <a:t>http://www.namr.ro/legislatie/legislatie-nationala/</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Inspectoratul de Stat în Construcții (ISC) </a:t>
            </a:r>
            <a:r>
              <a:rPr lang="ro-RO" sz="1800" dirty="0">
                <a:solidFill>
                  <a:schemeClr val="tx2">
                    <a:lumMod val="75000"/>
                  </a:schemeClr>
                </a:solidFill>
                <a:hlinkClick r:id="rId6"/>
              </a:rPr>
              <a:t>https://isc.gov.ro/legislatie.html</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Agenția Națională de Cadastru și Publicitate Imobiliară (ANCPI) </a:t>
            </a:r>
            <a:r>
              <a:rPr lang="ro-RO" sz="1800" dirty="0">
                <a:solidFill>
                  <a:schemeClr val="tx2">
                    <a:lumMod val="75000"/>
                  </a:schemeClr>
                </a:solidFill>
                <a:hlinkClick r:id="rId6"/>
              </a:rPr>
              <a:t>https://isc.gov.ro/legislatie.html</a:t>
            </a:r>
            <a:r>
              <a:rPr lang="ro-RO" sz="1800" dirty="0">
                <a:solidFill>
                  <a:schemeClr val="tx2">
                    <a:lumMod val="75000"/>
                  </a:schemeClr>
                </a:solidFill>
              </a:rPr>
              <a:t> </a:t>
            </a:r>
          </a:p>
          <a:p>
            <a:pPr lvl="2">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a:p>
            <a:pPr lvl="2">
              <a:buFont typeface="Wingdings" panose="05000000000000000000" pitchFamily="2" charset="2"/>
              <a:buChar char="§"/>
            </a:pPr>
            <a:endParaRPr lang="ro-RO" sz="1400" dirty="0">
              <a:solidFill>
                <a:schemeClr val="tx2">
                  <a:lumMod val="75000"/>
                </a:schemeClr>
              </a:solidFill>
            </a:endParaRPr>
          </a:p>
          <a:p>
            <a:pPr lvl="2">
              <a:buFont typeface="Wingdings" panose="05000000000000000000" pitchFamily="2" charset="2"/>
              <a:buChar char="§"/>
            </a:pPr>
            <a:endParaRPr lang="ro-RO" sz="29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07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a:bodyPr>
          <a:lstStyle/>
          <a:p>
            <a:pPr marL="0" indent="0" algn="just">
              <a:buNone/>
            </a:pPr>
            <a:r>
              <a:rPr lang="en-US" sz="2800" b="1" dirty="0">
                <a:solidFill>
                  <a:schemeClr val="tx2">
                    <a:lumMod val="75000"/>
                  </a:schemeClr>
                </a:solidFill>
              </a:rPr>
              <a:t>II. </a:t>
            </a:r>
            <a:r>
              <a:rPr lang="en-US" sz="2600" b="1" dirty="0">
                <a:solidFill>
                  <a:schemeClr val="tx2">
                    <a:lumMod val="75000"/>
                  </a:schemeClr>
                </a:solidFill>
              </a:rPr>
              <a:t>Etapa de analiz</a:t>
            </a:r>
            <a:r>
              <a:rPr lang="ro-RO" sz="2600" b="1" dirty="0">
                <a:solidFill>
                  <a:schemeClr val="tx2">
                    <a:lumMod val="75000"/>
                  </a:schemeClr>
                </a:solidFill>
              </a:rPr>
              <a:t>ă</a:t>
            </a:r>
            <a:r>
              <a:rPr lang="en-US" sz="2600" b="1" dirty="0">
                <a:solidFill>
                  <a:schemeClr val="tx2">
                    <a:lumMod val="75000"/>
                  </a:schemeClr>
                </a:solidFill>
              </a:rPr>
              <a:t> - Descrierea activit</a:t>
            </a:r>
            <a:r>
              <a:rPr lang="ro-RO" sz="2600" b="1" dirty="0">
                <a:solidFill>
                  <a:schemeClr val="tx2">
                    <a:lumMod val="75000"/>
                  </a:schemeClr>
                </a:solidFill>
              </a:rPr>
              <a:t>ăț</a:t>
            </a:r>
            <a:r>
              <a:rPr lang="en-US" sz="2600" b="1" dirty="0">
                <a:solidFill>
                  <a:schemeClr val="tx2">
                    <a:lumMod val="75000"/>
                  </a:schemeClr>
                </a:solidFill>
              </a:rPr>
              <a:t>il</a:t>
            </a:r>
            <a:r>
              <a:rPr lang="ro-RO" sz="2600" b="1" dirty="0">
                <a:solidFill>
                  <a:schemeClr val="tx2">
                    <a:lumMod val="75000"/>
                  </a:schemeClr>
                </a:solidFill>
              </a:rPr>
              <a:t>or</a:t>
            </a:r>
            <a:r>
              <a:rPr lang="en-US" sz="2600" b="1" dirty="0">
                <a:solidFill>
                  <a:schemeClr val="tx2">
                    <a:lumMod val="75000"/>
                  </a:schemeClr>
                </a:solidFill>
              </a:rPr>
              <a:t> Prestatorului (</a:t>
            </a:r>
            <a:r>
              <a:rPr lang="ro-RO" sz="2600" b="1" dirty="0">
                <a:solidFill>
                  <a:schemeClr val="tx2">
                    <a:lumMod val="75000"/>
                  </a:schemeClr>
                </a:solidFill>
              </a:rPr>
              <a:t>4</a:t>
            </a:r>
            <a:r>
              <a:rPr lang="en-US" sz="2600" b="1" dirty="0">
                <a:solidFill>
                  <a:schemeClr val="tx2">
                    <a:lumMod val="75000"/>
                  </a:schemeClr>
                </a:solidFill>
              </a:rPr>
              <a:t>)</a:t>
            </a:r>
            <a:endParaRPr lang="ro-RO" sz="2600" b="1" dirty="0">
              <a:solidFill>
                <a:schemeClr val="tx2">
                  <a:lumMod val="75000"/>
                </a:schemeClr>
              </a:solidFill>
            </a:endParaRPr>
          </a:p>
          <a:p>
            <a:pPr marL="0" indent="0">
              <a:buNone/>
            </a:pPr>
            <a:r>
              <a:rPr lang="ro-RO" sz="2200" b="1" dirty="0">
                <a:solidFill>
                  <a:schemeClr val="tx2">
                    <a:lumMod val="75000"/>
                  </a:schemeClr>
                </a:solidFill>
              </a:rPr>
              <a:t>Surse de informare - </a:t>
            </a:r>
            <a:r>
              <a:rPr lang="en-GB" sz="2200" b="1" dirty="0">
                <a:solidFill>
                  <a:schemeClr val="tx2">
                    <a:lumMod val="75000"/>
                  </a:schemeClr>
                </a:solidFill>
              </a:rPr>
              <a:t>i</a:t>
            </a:r>
            <a:r>
              <a:rPr lang="ro-RO" sz="2200" b="1" dirty="0">
                <a:solidFill>
                  <a:schemeClr val="tx2">
                    <a:lumMod val="75000"/>
                  </a:schemeClr>
                </a:solidFill>
              </a:rPr>
              <a:t>nventarierea actelor normative UE</a:t>
            </a:r>
          </a:p>
          <a:p>
            <a:pPr lvl="2">
              <a:buFont typeface="Wingdings" panose="05000000000000000000" pitchFamily="2" charset="2"/>
              <a:buChar char="§"/>
            </a:pPr>
            <a:r>
              <a:rPr lang="ro-RO" sz="1900" dirty="0">
                <a:solidFill>
                  <a:schemeClr val="tx2">
                    <a:lumMod val="75000"/>
                  </a:schemeClr>
                </a:solidFill>
              </a:rPr>
              <a:t>EUR-Lex (Portalul legislativ al UE) </a:t>
            </a:r>
            <a:r>
              <a:rPr lang="ro-RO" sz="1900" dirty="0">
                <a:solidFill>
                  <a:schemeClr val="tx2">
                    <a:lumMod val="75000"/>
                  </a:schemeClr>
                </a:solidFill>
                <a:hlinkClick r:id="rId3"/>
              </a:rPr>
              <a:t>https://eur-lex.europa.eu/homepage.html</a:t>
            </a:r>
            <a:endParaRPr lang="ro-RO" sz="1900" dirty="0">
              <a:solidFill>
                <a:schemeClr val="tx2">
                  <a:lumMod val="75000"/>
                </a:schemeClr>
              </a:solidFill>
            </a:endParaRPr>
          </a:p>
          <a:p>
            <a:pPr marL="914400" lvl="2" indent="0">
              <a:buNone/>
            </a:pPr>
            <a:r>
              <a:rPr lang="ro-RO" sz="1900" dirty="0">
                <a:solidFill>
                  <a:schemeClr val="tx2">
                    <a:lumMod val="75000"/>
                  </a:schemeClr>
                </a:solidFill>
              </a:rPr>
              <a:t> verificare transpunere directive </a:t>
            </a:r>
            <a:r>
              <a:rPr lang="ro-RO" sz="1900" dirty="0">
                <a:solidFill>
                  <a:schemeClr val="tx2">
                    <a:lumMod val="75000"/>
                  </a:schemeClr>
                </a:solidFill>
                <a:hlinkClick r:id="rId4"/>
              </a:rPr>
              <a:t>https://eur-lex.europa.eu/legal-content/RO/NIM/?uri=CELEX:32018L1972</a:t>
            </a:r>
            <a:endParaRPr lang="ro-RO" sz="1900" dirty="0">
              <a:solidFill>
                <a:schemeClr val="tx2">
                  <a:lumMod val="75000"/>
                </a:schemeClr>
              </a:solidFill>
            </a:endParaRPr>
          </a:p>
          <a:p>
            <a:pPr lvl="2">
              <a:buFont typeface="Wingdings" panose="05000000000000000000" pitchFamily="2" charset="2"/>
              <a:buChar char="§"/>
            </a:pPr>
            <a:r>
              <a:rPr lang="ro-RO" sz="1900" dirty="0">
                <a:solidFill>
                  <a:schemeClr val="tx2">
                    <a:lumMod val="75000"/>
                  </a:schemeClr>
                </a:solidFill>
              </a:rPr>
              <a:t>Listele cu directivele UE aplicabile în domeniu postate de</a:t>
            </a:r>
          </a:p>
          <a:p>
            <a:pPr lvl="2">
              <a:buFont typeface="Wingdings" panose="05000000000000000000" pitchFamily="2" charset="2"/>
              <a:buChar char="§"/>
            </a:pPr>
            <a:r>
              <a:rPr lang="ro-RO" sz="1900" dirty="0">
                <a:solidFill>
                  <a:schemeClr val="tx2">
                    <a:lumMod val="75000"/>
                  </a:schemeClr>
                </a:solidFill>
              </a:rPr>
              <a:t>ADR </a:t>
            </a:r>
            <a:r>
              <a:rPr lang="ro-RO" sz="1900" dirty="0">
                <a:solidFill>
                  <a:schemeClr val="tx2">
                    <a:lumMod val="75000"/>
                  </a:schemeClr>
                </a:solidFill>
                <a:hlinkClick r:id="rId5"/>
              </a:rPr>
              <a:t>https://www.adr.gov.ro/legislatie/</a:t>
            </a:r>
            <a:r>
              <a:rPr lang="ro-RO" sz="1900" dirty="0">
                <a:solidFill>
                  <a:schemeClr val="tx2">
                    <a:lumMod val="75000"/>
                  </a:schemeClr>
                </a:solidFill>
              </a:rPr>
              <a:t> </a:t>
            </a:r>
          </a:p>
          <a:p>
            <a:pPr lvl="2">
              <a:buFont typeface="Wingdings" panose="05000000000000000000" pitchFamily="2" charset="2"/>
              <a:buChar char="§"/>
            </a:pPr>
            <a:r>
              <a:rPr lang="ro-RO" sz="1900" dirty="0">
                <a:solidFill>
                  <a:schemeClr val="tx2">
                    <a:lumMod val="75000"/>
                  </a:schemeClr>
                </a:solidFill>
              </a:rPr>
              <a:t>ANCOM </a:t>
            </a:r>
            <a:r>
              <a:rPr lang="ro-RO" sz="1900" dirty="0">
                <a:solidFill>
                  <a:schemeClr val="tx2">
                    <a:lumMod val="75000"/>
                  </a:schemeClr>
                </a:solidFill>
                <a:hlinkClick r:id="rId6"/>
              </a:rPr>
              <a:t>https://www.ancom.ro/legislatie-europeana_122</a:t>
            </a:r>
            <a:r>
              <a:rPr lang="ro-RO" sz="1900" dirty="0">
                <a:solidFill>
                  <a:schemeClr val="tx2">
                    <a:lumMod val="75000"/>
                  </a:schemeClr>
                </a:solidFill>
              </a:rPr>
              <a:t> </a:t>
            </a:r>
          </a:p>
          <a:p>
            <a:pPr lvl="2">
              <a:buFont typeface="Wingdings" panose="05000000000000000000" pitchFamily="2" charset="2"/>
              <a:buChar char="§"/>
            </a:pPr>
            <a:r>
              <a:rPr lang="ro-RO" sz="1900" dirty="0">
                <a:solidFill>
                  <a:schemeClr val="tx2">
                    <a:lumMod val="75000"/>
                  </a:schemeClr>
                </a:solidFill>
              </a:rPr>
              <a:t>Informațiile postate pe website-urile</a:t>
            </a:r>
          </a:p>
          <a:p>
            <a:pPr lvl="3">
              <a:buFont typeface="Wingdings" panose="05000000000000000000" pitchFamily="2" charset="2"/>
              <a:buChar char="§"/>
            </a:pPr>
            <a:r>
              <a:rPr lang="ro-RO" sz="1900" dirty="0">
                <a:solidFill>
                  <a:schemeClr val="tx2">
                    <a:lumMod val="75000"/>
                  </a:schemeClr>
                </a:solidFill>
              </a:rPr>
              <a:t>Comisiei Europene </a:t>
            </a:r>
            <a:r>
              <a:rPr lang="ro-RO" sz="1900" dirty="0">
                <a:solidFill>
                  <a:schemeClr val="tx2">
                    <a:lumMod val="75000"/>
                  </a:schemeClr>
                </a:solidFill>
                <a:hlinkClick r:id="rId7"/>
              </a:rPr>
              <a:t>https://digital-strategy.ec.europa.eu/en/policies/broadband-eu-countries</a:t>
            </a:r>
            <a:r>
              <a:rPr lang="ro-RO" sz="1900" dirty="0">
                <a:solidFill>
                  <a:schemeClr val="tx2">
                    <a:lumMod val="75000"/>
                  </a:schemeClr>
                </a:solidFill>
              </a:rPr>
              <a:t> </a:t>
            </a:r>
          </a:p>
          <a:p>
            <a:pPr lvl="3">
              <a:buFont typeface="Wingdings" panose="05000000000000000000" pitchFamily="2" charset="2"/>
              <a:buChar char="§"/>
            </a:pPr>
            <a:r>
              <a:rPr lang="ro-RO" sz="1900" dirty="0">
                <a:solidFill>
                  <a:schemeClr val="tx2">
                    <a:lumMod val="75000"/>
                  </a:schemeClr>
                </a:solidFill>
              </a:rPr>
              <a:t>Organizației pentru Cooperare și Dezvoltare Economică (OECD) </a:t>
            </a:r>
            <a:r>
              <a:rPr lang="ro-RO" sz="1900" dirty="0">
                <a:solidFill>
                  <a:schemeClr val="tx2">
                    <a:lumMod val="75000"/>
                  </a:schemeClr>
                </a:solidFill>
                <a:hlinkClick r:id="rId8"/>
              </a:rPr>
              <a:t>https://www.oecd.org/digital/</a:t>
            </a:r>
            <a:r>
              <a:rPr lang="ro-RO" sz="1900" dirty="0">
                <a:solidFill>
                  <a:schemeClr val="tx2">
                    <a:lumMod val="75000"/>
                  </a:schemeClr>
                </a:solidFill>
              </a:rPr>
              <a:t>  </a:t>
            </a:r>
            <a:endParaRPr lang="ro-RO" sz="2900" dirty="0">
              <a:solidFill>
                <a:schemeClr val="tx2">
                  <a:lumMod val="75000"/>
                </a:schemeClr>
              </a:solidFill>
            </a:endParaRPr>
          </a:p>
          <a:p>
            <a:pPr lvl="2">
              <a:buFont typeface="Wingdings" panose="05000000000000000000" pitchFamily="2" charset="2"/>
              <a:buChar char="§"/>
            </a:pPr>
            <a:endParaRPr lang="ro-RO" sz="2900" dirty="0">
              <a:solidFill>
                <a:schemeClr val="tx2">
                  <a:lumMod val="75000"/>
                </a:schemeClr>
              </a:solidFill>
            </a:endParaRPr>
          </a:p>
          <a:p>
            <a:pPr lvl="2">
              <a:buFont typeface="Wingdings" panose="05000000000000000000" pitchFamily="2" charset="2"/>
              <a:buChar char="§"/>
            </a:pPr>
            <a:endParaRPr lang="ro-RO" sz="29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6330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800" b="1" dirty="0">
                <a:solidFill>
                  <a:schemeClr val="tx2">
                    <a:lumMod val="75000"/>
                  </a:schemeClr>
                </a:solidFill>
              </a:rPr>
              <a:t>II. </a:t>
            </a:r>
            <a:r>
              <a:rPr lang="en-US" sz="2400" b="1" dirty="0">
                <a:solidFill>
                  <a:schemeClr val="tx2">
                    <a:lumMod val="75000"/>
                  </a:schemeClr>
                </a:solidFill>
              </a:rPr>
              <a:t>Etapa de analiz</a:t>
            </a:r>
            <a:r>
              <a:rPr lang="ro-RO" sz="2400" b="1" dirty="0">
                <a:solidFill>
                  <a:schemeClr val="tx2">
                    <a:lumMod val="75000"/>
                  </a:schemeClr>
                </a:solidFill>
              </a:rPr>
              <a:t>ă</a:t>
            </a:r>
            <a:r>
              <a:rPr lang="en-US" sz="2400" b="1" dirty="0">
                <a:solidFill>
                  <a:schemeClr val="tx2">
                    <a:lumMod val="75000"/>
                  </a:schemeClr>
                </a:solidFill>
              </a:rPr>
              <a:t> -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5</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Evidența de inventar (baza de date) </a:t>
            </a:r>
            <a:r>
              <a:rPr lang="ro-RO" sz="2000" dirty="0">
                <a:solidFill>
                  <a:schemeClr val="tx2">
                    <a:lumMod val="75000"/>
                  </a:schemeClr>
                </a:solidFill>
              </a:rPr>
              <a:t> </a:t>
            </a:r>
            <a:r>
              <a:rPr lang="ro-RO" sz="2000" dirty="0">
                <a:solidFill>
                  <a:schemeClr val="tx2">
                    <a:lumMod val="75000"/>
                  </a:schemeClr>
                </a:solidFill>
                <a:hlinkClick r:id="rId3" action="ppaction://hlinkfile"/>
              </a:rPr>
              <a:t>[link] </a:t>
            </a:r>
            <a:endParaRPr lang="ro-RO" sz="2000" b="1"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Conține </a:t>
            </a:r>
            <a:r>
              <a:rPr lang="ro-RO" sz="1800" b="1" dirty="0">
                <a:solidFill>
                  <a:schemeClr val="tx2">
                    <a:lumMod val="75000"/>
                  </a:schemeClr>
                </a:solidFill>
              </a:rPr>
              <a:t>73</a:t>
            </a:r>
            <a:r>
              <a:rPr lang="ro-RO" sz="1800" dirty="0">
                <a:solidFill>
                  <a:schemeClr val="tx2">
                    <a:lumMod val="75000"/>
                  </a:schemeClr>
                </a:solidFill>
              </a:rPr>
              <a:t> de acte normative inventariate </a:t>
            </a:r>
          </a:p>
          <a:p>
            <a:pPr lvl="3">
              <a:buFont typeface="Wingdings" panose="05000000000000000000" pitchFamily="2" charset="2"/>
              <a:buChar char="§"/>
            </a:pPr>
            <a:r>
              <a:rPr lang="ro-RO" sz="1800" dirty="0">
                <a:solidFill>
                  <a:schemeClr val="tx2">
                    <a:lumMod val="75000"/>
                  </a:schemeClr>
                </a:solidFill>
              </a:rPr>
              <a:t>66 de acte normative naționale si </a:t>
            </a:r>
          </a:p>
          <a:p>
            <a:pPr lvl="3">
              <a:buFont typeface="Wingdings" panose="05000000000000000000" pitchFamily="2" charset="2"/>
              <a:buChar char="§"/>
            </a:pPr>
            <a:r>
              <a:rPr lang="ro-RO" sz="1800" dirty="0">
                <a:solidFill>
                  <a:schemeClr val="tx2">
                    <a:lumMod val="75000"/>
                  </a:schemeClr>
                </a:solidFill>
              </a:rPr>
              <a:t>7 acte normative europene</a:t>
            </a:r>
          </a:p>
          <a:p>
            <a:pPr lvl="2">
              <a:buFont typeface="Wingdings" panose="05000000000000000000" pitchFamily="2" charset="2"/>
              <a:buChar char="§"/>
            </a:pPr>
            <a:r>
              <a:rPr lang="ro-RO" sz="1800" dirty="0">
                <a:solidFill>
                  <a:schemeClr val="tx2">
                    <a:lumMod val="75000"/>
                  </a:schemeClr>
                </a:solidFill>
              </a:rPr>
              <a:t>Este structurată pe 20 de coloane, care evidențiază criteriile de selecție și de ordonare utilizate pentru inventarierea actelor normative, în principal:</a:t>
            </a:r>
          </a:p>
          <a:p>
            <a:pPr lvl="3">
              <a:buFont typeface="Wingdings" panose="05000000000000000000" pitchFamily="2" charset="2"/>
              <a:buChar char="§"/>
            </a:pPr>
            <a:r>
              <a:rPr lang="ro-RO" sz="1800" dirty="0">
                <a:solidFill>
                  <a:schemeClr val="tx2">
                    <a:lumMod val="75000"/>
                  </a:schemeClr>
                </a:solidFill>
              </a:rPr>
              <a:t>Tipul actului normativ </a:t>
            </a:r>
          </a:p>
          <a:p>
            <a:pPr lvl="3">
              <a:buFont typeface="Wingdings" panose="05000000000000000000" pitchFamily="2" charset="2"/>
              <a:buChar char="§"/>
            </a:pPr>
            <a:r>
              <a:rPr lang="ro-RO" sz="1800" dirty="0">
                <a:solidFill>
                  <a:schemeClr val="tx2">
                    <a:lumMod val="75000"/>
                  </a:schemeClr>
                </a:solidFill>
              </a:rPr>
              <a:t>Autoritatea publică emitentă </a:t>
            </a:r>
          </a:p>
          <a:p>
            <a:pPr lvl="3">
              <a:buFont typeface="Wingdings" panose="05000000000000000000" pitchFamily="2" charset="2"/>
              <a:buChar char="§"/>
            </a:pPr>
            <a:r>
              <a:rPr lang="ro-RO" sz="1800" dirty="0">
                <a:solidFill>
                  <a:schemeClr val="tx2">
                    <a:lumMod val="75000"/>
                  </a:schemeClr>
                </a:solidFill>
              </a:rPr>
              <a:t>Publicația/ Data publicației</a:t>
            </a:r>
          </a:p>
          <a:p>
            <a:pPr lvl="3">
              <a:buFont typeface="Wingdings" panose="05000000000000000000" pitchFamily="2" charset="2"/>
              <a:buChar char="§"/>
            </a:pPr>
            <a:r>
              <a:rPr lang="ro-RO" sz="1800" dirty="0">
                <a:solidFill>
                  <a:schemeClr val="tx2">
                    <a:lumMod val="75000"/>
                  </a:schemeClr>
                </a:solidFill>
              </a:rPr>
              <a:t>Informația privind termenul de transpunere </a:t>
            </a:r>
          </a:p>
          <a:p>
            <a:pPr lvl="3">
              <a:buFont typeface="Wingdings" panose="05000000000000000000" pitchFamily="2" charset="2"/>
              <a:buChar char="§"/>
            </a:pPr>
            <a:r>
              <a:rPr lang="ro-RO" sz="1800" dirty="0">
                <a:solidFill>
                  <a:schemeClr val="tx2">
                    <a:lumMod val="75000"/>
                  </a:schemeClr>
                </a:solidFill>
              </a:rPr>
              <a:t>Temeiul legal al emiterii actului normativ</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461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10000"/>
          </a:bodyPr>
          <a:lstStyle/>
          <a:p>
            <a:pPr marL="0" indent="0" algn="just">
              <a:buNone/>
            </a:pPr>
            <a:r>
              <a:rPr lang="en-US" sz="2800" b="1" dirty="0">
                <a:solidFill>
                  <a:schemeClr val="tx2">
                    <a:lumMod val="75000"/>
                  </a:schemeClr>
                </a:solidFill>
              </a:rPr>
              <a:t>II. </a:t>
            </a:r>
            <a:r>
              <a:rPr lang="en-US" sz="2600" b="1" dirty="0">
                <a:solidFill>
                  <a:schemeClr val="tx2">
                    <a:lumMod val="75000"/>
                  </a:schemeClr>
                </a:solidFill>
              </a:rPr>
              <a:t>Etapa de analiza - Descrierea activit</a:t>
            </a:r>
            <a:r>
              <a:rPr lang="ro-RO" sz="2600" b="1" dirty="0">
                <a:solidFill>
                  <a:schemeClr val="tx2">
                    <a:lumMod val="75000"/>
                  </a:schemeClr>
                </a:solidFill>
              </a:rPr>
              <a:t>ăț</a:t>
            </a:r>
            <a:r>
              <a:rPr lang="en-US" sz="2600" b="1" dirty="0">
                <a:solidFill>
                  <a:schemeClr val="tx2">
                    <a:lumMod val="75000"/>
                  </a:schemeClr>
                </a:solidFill>
              </a:rPr>
              <a:t>il</a:t>
            </a:r>
            <a:r>
              <a:rPr lang="ro-RO" sz="2600" b="1" dirty="0">
                <a:solidFill>
                  <a:schemeClr val="tx2">
                    <a:lumMod val="75000"/>
                  </a:schemeClr>
                </a:solidFill>
              </a:rPr>
              <a:t>or</a:t>
            </a:r>
            <a:r>
              <a:rPr lang="en-US" sz="2600" b="1" dirty="0">
                <a:solidFill>
                  <a:schemeClr val="tx2">
                    <a:lumMod val="75000"/>
                  </a:schemeClr>
                </a:solidFill>
              </a:rPr>
              <a:t> Prestatorului (</a:t>
            </a:r>
            <a:r>
              <a:rPr lang="ro-RO" sz="2600" b="1" dirty="0">
                <a:solidFill>
                  <a:schemeClr val="tx2">
                    <a:lumMod val="75000"/>
                  </a:schemeClr>
                </a:solidFill>
              </a:rPr>
              <a:t>6</a:t>
            </a:r>
            <a:r>
              <a:rPr lang="en-US" sz="2600" b="1" dirty="0">
                <a:solidFill>
                  <a:schemeClr val="tx2">
                    <a:lumMod val="75000"/>
                  </a:schemeClr>
                </a:solidFill>
              </a:rPr>
              <a:t>)</a:t>
            </a:r>
            <a:endParaRPr lang="ro-RO" sz="2600" b="1" dirty="0">
              <a:solidFill>
                <a:schemeClr val="tx2">
                  <a:lumMod val="75000"/>
                </a:schemeClr>
              </a:solidFill>
            </a:endParaRPr>
          </a:p>
          <a:p>
            <a:pPr marL="0" indent="0">
              <a:buNone/>
            </a:pPr>
            <a:r>
              <a:rPr lang="ro-RO" sz="2200" b="1" dirty="0">
                <a:solidFill>
                  <a:schemeClr val="tx2">
                    <a:lumMod val="75000"/>
                  </a:schemeClr>
                </a:solidFill>
              </a:rPr>
              <a:t>Evidența de inventar – Domenii de reglementare vizate</a:t>
            </a:r>
          </a:p>
          <a:p>
            <a:pPr lvl="1">
              <a:buFont typeface="Wingdings" panose="05000000000000000000" pitchFamily="2" charset="2"/>
              <a:buChar char="§"/>
            </a:pPr>
            <a:r>
              <a:rPr lang="ro-RO" sz="1900" dirty="0">
                <a:solidFill>
                  <a:schemeClr val="tx2">
                    <a:lumMod val="75000"/>
                  </a:schemeClr>
                </a:solidFill>
              </a:rPr>
              <a:t>DOMENIUL PRINCIPAL: Comunicații electronice - Dezvoltarea rețelelor de acces la internet în bandă largă de noua generație (NGN) </a:t>
            </a:r>
          </a:p>
          <a:p>
            <a:pPr lvl="1">
              <a:buFont typeface="Wingdings" panose="05000000000000000000" pitchFamily="2" charset="2"/>
              <a:buChar char="§"/>
            </a:pPr>
            <a:r>
              <a:rPr lang="ro-RO" sz="1900" dirty="0">
                <a:solidFill>
                  <a:schemeClr val="tx2">
                    <a:lumMod val="75000"/>
                  </a:schemeClr>
                </a:solidFill>
              </a:rPr>
              <a:t>DOMENII CONEXE: </a:t>
            </a:r>
          </a:p>
          <a:p>
            <a:pPr lvl="2">
              <a:buFont typeface="Wingdings" panose="05000000000000000000" pitchFamily="2" charset="2"/>
              <a:buChar char="§"/>
            </a:pPr>
            <a:r>
              <a:rPr lang="ro-RO" sz="1900" dirty="0">
                <a:solidFill>
                  <a:schemeClr val="tx2">
                    <a:lumMod val="75000"/>
                  </a:schemeClr>
                </a:solidFill>
              </a:rPr>
              <a:t>Infrastructuri majore: Drumuri și autostrăzi, Domeniul feroviar, Domeniul aeronautic, Energie electrică și Gaze naturale, Servicii de utilități publice- Termoficare, Apă și canalizare</a:t>
            </a:r>
          </a:p>
          <a:p>
            <a:pPr lvl="2">
              <a:buFont typeface="Wingdings" panose="05000000000000000000" pitchFamily="2" charset="2"/>
              <a:buChar char="§"/>
            </a:pPr>
            <a:r>
              <a:rPr lang="ro-RO" sz="1900" dirty="0">
                <a:solidFill>
                  <a:schemeClr val="tx2">
                    <a:lumMod val="75000"/>
                  </a:schemeClr>
                </a:solidFill>
              </a:rPr>
              <a:t>Amenajarea teritoriului și urbanism și Construcții și Cadastru</a:t>
            </a:r>
          </a:p>
          <a:p>
            <a:pPr lvl="2">
              <a:buFont typeface="Wingdings" panose="05000000000000000000" pitchFamily="2" charset="2"/>
              <a:buChar char="§"/>
            </a:pPr>
            <a:r>
              <a:rPr lang="ro-RO" sz="1900" dirty="0">
                <a:solidFill>
                  <a:schemeClr val="tx2">
                    <a:lumMod val="75000"/>
                  </a:schemeClr>
                </a:solidFill>
              </a:rPr>
              <a:t>Mediu: Regimul apelor, Regimul spațiilor verzi, Regimul Ariilor naturale protejate, Regimul pajiștilor permanente, Domeniul forestier </a:t>
            </a:r>
          </a:p>
          <a:p>
            <a:pPr lvl="2">
              <a:buFont typeface="Wingdings" panose="05000000000000000000" pitchFamily="2" charset="2"/>
              <a:buChar char="§"/>
            </a:pPr>
            <a:r>
              <a:rPr lang="ro-RO" sz="1900" dirty="0">
                <a:solidFill>
                  <a:schemeClr val="tx2">
                    <a:lumMod val="75000"/>
                  </a:schemeClr>
                </a:solidFill>
              </a:rPr>
              <a:t>Securitate națională și Protecția datelor </a:t>
            </a:r>
          </a:p>
          <a:p>
            <a:pPr lvl="2">
              <a:buFont typeface="Wingdings" panose="05000000000000000000" pitchFamily="2" charset="2"/>
              <a:buChar char="§"/>
            </a:pPr>
            <a:r>
              <a:rPr lang="ro-RO" sz="1900" dirty="0">
                <a:solidFill>
                  <a:schemeClr val="tx2">
                    <a:lumMod val="75000"/>
                  </a:schemeClr>
                </a:solidFill>
              </a:rPr>
              <a:t>Monumente istorice ți Patrimoniu arheologic</a:t>
            </a:r>
          </a:p>
          <a:p>
            <a:pPr lvl="2">
              <a:buFont typeface="Wingdings" panose="05000000000000000000" pitchFamily="2" charset="2"/>
              <a:buChar char="§"/>
            </a:pPr>
            <a:r>
              <a:rPr lang="ro-RO" sz="1900" dirty="0">
                <a:solidFill>
                  <a:schemeClr val="tx2">
                    <a:lumMod val="75000"/>
                  </a:schemeClr>
                </a:solidFill>
              </a:rPr>
              <a:t>Ajutor de stat</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639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7</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it-IT" sz="2000" b="1" dirty="0">
                <a:solidFill>
                  <a:schemeClr val="tx2">
                    <a:lumMod val="75000"/>
                  </a:schemeClr>
                </a:solidFill>
              </a:rPr>
              <a:t>Consult</a:t>
            </a:r>
            <a:r>
              <a:rPr lang="ro-RO" sz="2000" b="1" dirty="0">
                <a:solidFill>
                  <a:schemeClr val="tx2">
                    <a:lumMod val="75000"/>
                  </a:schemeClr>
                </a:solidFill>
              </a:rPr>
              <a:t>ă</a:t>
            </a:r>
            <a:r>
              <a:rPr lang="it-IT" sz="2000" b="1" dirty="0">
                <a:solidFill>
                  <a:schemeClr val="tx2">
                    <a:lumMod val="75000"/>
                  </a:schemeClr>
                </a:solidFill>
              </a:rPr>
              <a:t>ri cu ANCOM</a:t>
            </a:r>
            <a:r>
              <a:rPr lang="ro-RO" sz="2000" b="1" dirty="0">
                <a:solidFill>
                  <a:schemeClr val="tx2">
                    <a:lumMod val="75000"/>
                  </a:schemeClr>
                </a:solidFill>
              </a:rPr>
              <a:t>, MCID ș</a:t>
            </a:r>
            <a:r>
              <a:rPr lang="it-IT" sz="2000" b="1" dirty="0">
                <a:solidFill>
                  <a:schemeClr val="tx2">
                    <a:lumMod val="75000"/>
                  </a:schemeClr>
                </a:solidFill>
              </a:rPr>
              <a:t>i cu alte </a:t>
            </a:r>
            <a:r>
              <a:rPr lang="ro-RO" sz="2000" b="1" dirty="0">
                <a:solidFill>
                  <a:schemeClr val="tx2">
                    <a:lumMod val="75000"/>
                  </a:schemeClr>
                </a:solidFill>
              </a:rPr>
              <a:t>19 </a:t>
            </a:r>
            <a:r>
              <a:rPr lang="it-IT" sz="2000" b="1" dirty="0">
                <a:solidFill>
                  <a:schemeClr val="tx2">
                    <a:lumMod val="75000"/>
                  </a:schemeClr>
                </a:solidFill>
              </a:rPr>
              <a:t>entit</a:t>
            </a:r>
            <a:r>
              <a:rPr lang="ro-RO" sz="2000" b="1" dirty="0">
                <a:solidFill>
                  <a:schemeClr val="tx2">
                    <a:lumMod val="75000"/>
                  </a:schemeClr>
                </a:solidFill>
              </a:rPr>
              <a:t>ăț</a:t>
            </a:r>
            <a:r>
              <a:rPr lang="it-IT" sz="2000" b="1" dirty="0">
                <a:solidFill>
                  <a:schemeClr val="tx2">
                    <a:lumMod val="75000"/>
                  </a:schemeClr>
                </a:solidFill>
              </a:rPr>
              <a:t>i interesate</a:t>
            </a:r>
            <a:endParaRPr lang="ro-RO" sz="20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Ministerul Culturii</a:t>
            </a:r>
          </a:p>
          <a:p>
            <a:pPr lvl="1">
              <a:buFont typeface="Wingdings" panose="05000000000000000000" pitchFamily="2" charset="2"/>
              <a:buChar char="§"/>
            </a:pPr>
            <a:r>
              <a:rPr lang="ro-RO" sz="1800" dirty="0">
                <a:solidFill>
                  <a:schemeClr val="tx2">
                    <a:lumMod val="75000"/>
                  </a:schemeClr>
                </a:solidFill>
              </a:rPr>
              <a:t>Ministerul Energiei</a:t>
            </a:r>
          </a:p>
          <a:p>
            <a:pPr lvl="1">
              <a:buFont typeface="Wingdings" panose="05000000000000000000" pitchFamily="2" charset="2"/>
              <a:buChar char="§"/>
            </a:pPr>
            <a:r>
              <a:rPr lang="ro-RO" sz="1800" dirty="0">
                <a:solidFill>
                  <a:schemeClr val="tx2">
                    <a:lumMod val="75000"/>
                  </a:schemeClr>
                </a:solidFill>
              </a:rPr>
              <a:t>Ministerul Mediului, Apelor și Pădurilor</a:t>
            </a:r>
          </a:p>
          <a:p>
            <a:pPr lvl="1">
              <a:buFont typeface="Wingdings" panose="05000000000000000000" pitchFamily="2" charset="2"/>
              <a:buChar char="§"/>
            </a:pPr>
            <a:r>
              <a:rPr lang="ro-RO" sz="1800" dirty="0">
                <a:solidFill>
                  <a:schemeClr val="tx2">
                    <a:lumMod val="75000"/>
                  </a:schemeClr>
                </a:solidFill>
              </a:rPr>
              <a:t>Ministerul Dezvoltării, Lucrărilor Publice și Administrației</a:t>
            </a:r>
          </a:p>
          <a:p>
            <a:pPr lvl="1">
              <a:buFont typeface="Wingdings" panose="05000000000000000000" pitchFamily="2" charset="2"/>
              <a:buChar char="§"/>
            </a:pPr>
            <a:r>
              <a:rPr lang="ro-RO" sz="1800" dirty="0">
                <a:solidFill>
                  <a:schemeClr val="tx2">
                    <a:lumMod val="75000"/>
                  </a:schemeClr>
                </a:solidFill>
              </a:rPr>
              <a:t>Ministerul Transporturilor și Infrastructurii</a:t>
            </a:r>
          </a:p>
          <a:p>
            <a:pPr lvl="1">
              <a:buFont typeface="Wingdings" panose="05000000000000000000" pitchFamily="2" charset="2"/>
              <a:buChar char="§"/>
            </a:pPr>
            <a:r>
              <a:rPr lang="it-IT" sz="1800" dirty="0">
                <a:solidFill>
                  <a:schemeClr val="tx2">
                    <a:lumMod val="75000"/>
                  </a:schemeClr>
                </a:solidFill>
              </a:rPr>
              <a:t>Secretariatul General </a:t>
            </a:r>
            <a:r>
              <a:rPr lang="ro-RO" sz="1800" dirty="0">
                <a:solidFill>
                  <a:schemeClr val="tx2">
                    <a:lumMod val="75000"/>
                  </a:schemeClr>
                </a:solidFill>
              </a:rPr>
              <a:t>a</a:t>
            </a:r>
            <a:r>
              <a:rPr lang="it-IT" sz="1800" dirty="0">
                <a:solidFill>
                  <a:schemeClr val="tx2">
                    <a:lumMod val="75000"/>
                  </a:schemeClr>
                </a:solidFill>
              </a:rPr>
              <a:t>l Guvernului (SGG)</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Asociația Municipiilor din Romania (AMR)</a:t>
            </a:r>
          </a:p>
          <a:p>
            <a:pPr lvl="1">
              <a:buFont typeface="Wingdings" panose="05000000000000000000" pitchFamily="2" charset="2"/>
              <a:buChar char="§"/>
            </a:pPr>
            <a:r>
              <a:rPr lang="ro-RO" sz="1800" dirty="0">
                <a:solidFill>
                  <a:schemeClr val="tx2">
                    <a:lumMod val="75000"/>
                  </a:schemeClr>
                </a:solidFill>
              </a:rPr>
              <a:t>Primăria Sectorului 1 București</a:t>
            </a:r>
          </a:p>
          <a:p>
            <a:pPr lvl="1">
              <a:buFont typeface="Wingdings" panose="05000000000000000000" pitchFamily="2" charset="2"/>
              <a:buChar char="§"/>
            </a:pPr>
            <a:r>
              <a:rPr lang="ro-RO" sz="1800" dirty="0">
                <a:solidFill>
                  <a:schemeClr val="tx2">
                    <a:lumMod val="75000"/>
                  </a:schemeClr>
                </a:solidFill>
              </a:rPr>
              <a:t>Primăria Municipiului București</a:t>
            </a:r>
          </a:p>
          <a:p>
            <a:pPr lvl="1">
              <a:buFont typeface="Wingdings" panose="05000000000000000000" pitchFamily="2" charset="2"/>
              <a:buChar char="§"/>
            </a:pPr>
            <a:r>
              <a:rPr lang="ro-RO" sz="1800" dirty="0">
                <a:solidFill>
                  <a:schemeClr val="tx2">
                    <a:lumMod val="75000"/>
                  </a:schemeClr>
                </a:solidFill>
              </a:rPr>
              <a:t>Orange Romania SA</a:t>
            </a:r>
          </a:p>
          <a:p>
            <a:pPr lvl="1">
              <a:buFont typeface="Wingdings" panose="05000000000000000000" pitchFamily="2" charset="2"/>
              <a:buChar char="§"/>
            </a:pPr>
            <a:r>
              <a:rPr lang="ro-RO" sz="1800" dirty="0">
                <a:solidFill>
                  <a:schemeClr val="tx2">
                    <a:lumMod val="75000"/>
                  </a:schemeClr>
                </a:solidFill>
              </a:rPr>
              <a:t>TELEKOM România Communications S.A. </a:t>
            </a:r>
          </a:p>
          <a:p>
            <a:pPr lvl="1">
              <a:buFont typeface="Wingdings" panose="05000000000000000000" pitchFamily="2" charset="2"/>
              <a:buChar char="§"/>
            </a:pPr>
            <a:r>
              <a:rPr lang="ro-RO" sz="1800" dirty="0">
                <a:solidFill>
                  <a:schemeClr val="tx2">
                    <a:lumMod val="75000"/>
                  </a:schemeClr>
                </a:solidFill>
              </a:rPr>
              <a:t>Vodafone Romănia S.A.</a:t>
            </a:r>
          </a:p>
          <a:p>
            <a:pPr lvl="1">
              <a:buFont typeface="Wingdings" panose="05000000000000000000" pitchFamily="2" charset="2"/>
              <a:buChar char="§"/>
            </a:pPr>
            <a:endParaRPr lang="ro-RO" sz="1800" b="1" dirty="0">
              <a:solidFill>
                <a:schemeClr val="tx2">
                  <a:lumMod val="75000"/>
                </a:schemeClr>
              </a:solidFill>
            </a:endParaRPr>
          </a:p>
          <a:p>
            <a:pPr>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3300" dirty="0">
              <a:solidFill>
                <a:schemeClr val="tx2">
                  <a:lumMod val="75000"/>
                </a:schemeClr>
              </a:solidFill>
              <a:highlight>
                <a:srgbClr val="00FF00"/>
              </a:highlight>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961754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8</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it-IT" sz="2000" b="1" dirty="0">
                <a:solidFill>
                  <a:schemeClr val="tx2">
                    <a:lumMod val="75000"/>
                  </a:schemeClr>
                </a:solidFill>
              </a:rPr>
              <a:t>Consult</a:t>
            </a:r>
            <a:r>
              <a:rPr lang="ro-RO" sz="2000" b="1" dirty="0">
                <a:solidFill>
                  <a:schemeClr val="tx2">
                    <a:lumMod val="75000"/>
                  </a:schemeClr>
                </a:solidFill>
              </a:rPr>
              <a:t>ă</a:t>
            </a:r>
            <a:r>
              <a:rPr lang="it-IT" sz="2000" b="1" dirty="0">
                <a:solidFill>
                  <a:schemeClr val="tx2">
                    <a:lumMod val="75000"/>
                  </a:schemeClr>
                </a:solidFill>
              </a:rPr>
              <a:t>ri cu ANCOM</a:t>
            </a:r>
            <a:r>
              <a:rPr lang="ro-RO" sz="2000" b="1" dirty="0">
                <a:solidFill>
                  <a:schemeClr val="tx2">
                    <a:lumMod val="75000"/>
                  </a:schemeClr>
                </a:solidFill>
              </a:rPr>
              <a:t>, MCID </a:t>
            </a:r>
            <a:r>
              <a:rPr lang="it-IT" sz="2000" b="1" dirty="0">
                <a:solidFill>
                  <a:schemeClr val="tx2">
                    <a:lumMod val="75000"/>
                  </a:schemeClr>
                </a:solidFill>
              </a:rPr>
              <a:t>si cu alte </a:t>
            </a:r>
            <a:r>
              <a:rPr lang="ro-RO" sz="2000" b="1" dirty="0">
                <a:solidFill>
                  <a:schemeClr val="tx2">
                    <a:lumMod val="75000"/>
                  </a:schemeClr>
                </a:solidFill>
              </a:rPr>
              <a:t>19 </a:t>
            </a:r>
            <a:r>
              <a:rPr lang="it-IT" sz="2000" b="1" dirty="0">
                <a:solidFill>
                  <a:schemeClr val="tx2">
                    <a:lumMod val="75000"/>
                  </a:schemeClr>
                </a:solidFill>
              </a:rPr>
              <a:t>entit</a:t>
            </a:r>
            <a:r>
              <a:rPr lang="ro-RO" sz="2000" b="1" dirty="0">
                <a:solidFill>
                  <a:schemeClr val="tx2">
                    <a:lumMod val="75000"/>
                  </a:schemeClr>
                </a:solidFill>
              </a:rPr>
              <a:t>ăț</a:t>
            </a:r>
            <a:r>
              <a:rPr lang="it-IT" sz="2000" b="1" dirty="0">
                <a:solidFill>
                  <a:schemeClr val="tx2">
                    <a:lumMod val="75000"/>
                  </a:schemeClr>
                </a:solidFill>
              </a:rPr>
              <a:t>i interesate</a:t>
            </a:r>
            <a:r>
              <a:rPr lang="ro-RO" sz="2000" b="1" dirty="0">
                <a:solidFill>
                  <a:schemeClr val="tx2">
                    <a:lumMod val="75000"/>
                  </a:schemeClr>
                </a:solidFill>
              </a:rPr>
              <a:t> (continuare)</a:t>
            </a:r>
          </a:p>
          <a:p>
            <a:pPr lvl="1">
              <a:buFont typeface="Wingdings" panose="05000000000000000000" pitchFamily="2" charset="2"/>
              <a:buChar char="§"/>
            </a:pPr>
            <a:r>
              <a:rPr lang="ro-RO" sz="1800" dirty="0">
                <a:solidFill>
                  <a:schemeClr val="tx2">
                    <a:lumMod val="75000"/>
                  </a:schemeClr>
                </a:solidFill>
              </a:rPr>
              <a:t>Camusat Rom-Telecomunicații S.R.L.</a:t>
            </a:r>
          </a:p>
          <a:p>
            <a:pPr lvl="1">
              <a:buFont typeface="Wingdings" panose="05000000000000000000" pitchFamily="2" charset="2"/>
              <a:buChar char="§"/>
            </a:pPr>
            <a:r>
              <a:rPr lang="ro-RO" sz="1800" dirty="0">
                <a:solidFill>
                  <a:schemeClr val="tx2">
                    <a:lumMod val="75000"/>
                  </a:schemeClr>
                </a:solidFill>
              </a:rPr>
              <a:t>Nextgen Communications S.R.L.</a:t>
            </a:r>
          </a:p>
          <a:p>
            <a:pPr lvl="1">
              <a:buFont typeface="Wingdings" panose="05000000000000000000" pitchFamily="2" charset="2"/>
              <a:buChar char="§"/>
            </a:pPr>
            <a:r>
              <a:rPr lang="ro-RO" sz="1800" dirty="0">
                <a:solidFill>
                  <a:schemeClr val="tx2">
                    <a:lumMod val="75000"/>
                  </a:schemeClr>
                </a:solidFill>
              </a:rPr>
              <a:t>Asociația Națională a Internet Service Providerilor din Romania (ANISP)</a:t>
            </a:r>
          </a:p>
          <a:p>
            <a:pPr lvl="1">
              <a:buFont typeface="Wingdings" panose="05000000000000000000" pitchFamily="2" charset="2"/>
              <a:buChar char="§"/>
            </a:pPr>
            <a:r>
              <a:rPr lang="ro-RO" sz="1800" dirty="0">
                <a:solidFill>
                  <a:schemeClr val="tx2">
                    <a:lumMod val="75000"/>
                  </a:schemeClr>
                </a:solidFill>
              </a:rPr>
              <a:t>Asociația INTERLAN</a:t>
            </a:r>
          </a:p>
          <a:p>
            <a:pPr lvl="1">
              <a:buFont typeface="Wingdings" panose="05000000000000000000" pitchFamily="2" charset="2"/>
              <a:buChar char="§"/>
            </a:pPr>
            <a:r>
              <a:rPr lang="ro-RO" sz="1800" dirty="0">
                <a:solidFill>
                  <a:schemeClr val="tx2">
                    <a:lumMod val="75000"/>
                  </a:schemeClr>
                </a:solidFill>
              </a:rPr>
              <a:t>Asociația pentru Comunicații Electronice din Romania (ACER)</a:t>
            </a:r>
          </a:p>
          <a:p>
            <a:pPr lvl="1">
              <a:buFont typeface="Wingdings" panose="05000000000000000000" pitchFamily="2" charset="2"/>
              <a:buChar char="§"/>
            </a:pPr>
            <a:r>
              <a:rPr lang="ro-RO" sz="1800" dirty="0">
                <a:solidFill>
                  <a:schemeClr val="tx2">
                    <a:lumMod val="75000"/>
                  </a:schemeClr>
                </a:solidFill>
              </a:rPr>
              <a:t>Asociația Națională a Providerilor de Internet din România</a:t>
            </a:r>
          </a:p>
          <a:p>
            <a:pPr lvl="1">
              <a:buFont typeface="Wingdings" panose="05000000000000000000" pitchFamily="2" charset="2"/>
              <a:buChar char="§"/>
            </a:pPr>
            <a:r>
              <a:rPr lang="ro-RO" sz="1800" dirty="0">
                <a:solidFill>
                  <a:schemeClr val="tx2">
                    <a:lumMod val="75000"/>
                  </a:schemeClr>
                </a:solidFill>
              </a:rPr>
              <a:t>Asociația Operatorilor de Telecomunicații din România (AOTR)</a:t>
            </a:r>
          </a:p>
          <a:p>
            <a:pPr>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3300" dirty="0">
              <a:solidFill>
                <a:schemeClr val="tx2">
                  <a:lumMod val="75000"/>
                </a:schemeClr>
              </a:solidFill>
              <a:highlight>
                <a:srgbClr val="00FF00"/>
              </a:highlight>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092238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en-GB" sz="2400" b="1" dirty="0">
                <a:solidFill>
                  <a:schemeClr val="tx2">
                    <a:lumMod val="75000"/>
                  </a:schemeClr>
                </a:solidFill>
              </a:rPr>
              <a:t>9</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Obiectul consultărilor prin chestionar</a:t>
            </a:r>
          </a:p>
          <a:p>
            <a:pPr lvl="1">
              <a:buFont typeface="Wingdings" panose="05000000000000000000" pitchFamily="2" charset="2"/>
              <a:buChar char="§"/>
            </a:pPr>
            <a:r>
              <a:rPr lang="ro-RO" sz="1800" dirty="0">
                <a:solidFill>
                  <a:schemeClr val="tx2">
                    <a:lumMod val="75000"/>
                  </a:schemeClr>
                </a:solidFill>
              </a:rPr>
              <a:t>Entităților implicate în proiecte de investiții în domeniul Broadband NGN li s-a cerut să indice</a:t>
            </a:r>
          </a:p>
          <a:p>
            <a:pPr lvl="2">
              <a:buFont typeface="Wingdings" panose="05000000000000000000" pitchFamily="2" charset="2"/>
              <a:buChar char="§"/>
            </a:pPr>
            <a:r>
              <a:rPr lang="ro-RO" sz="1800" dirty="0">
                <a:solidFill>
                  <a:schemeClr val="tx2">
                    <a:lumMod val="75000"/>
                  </a:schemeClr>
                </a:solidFill>
              </a:rPr>
              <a:t>Impedimentele de natură legislativă și dificultățile birocratice intâmpinate în derularea acestor proiecte</a:t>
            </a:r>
          </a:p>
          <a:p>
            <a:pPr lvl="2">
              <a:buFont typeface="Wingdings" panose="05000000000000000000" pitchFamily="2" charset="2"/>
              <a:buChar char="§"/>
            </a:pPr>
            <a:r>
              <a:rPr lang="ro-RO" sz="1800" dirty="0">
                <a:solidFill>
                  <a:schemeClr val="tx2">
                    <a:lumMod val="75000"/>
                  </a:schemeClr>
                </a:solidFill>
              </a:rPr>
              <a:t>Problemele de natură juridică cu care s-au confruntat în aplicarea legislației în domeniul rețelelor de comunicații electronice de tipul rețelelor de acces la internet în bandă largă de nouă generatie (NGN) și </a:t>
            </a:r>
          </a:p>
          <a:p>
            <a:pPr lvl="2">
              <a:buFont typeface="Wingdings" panose="05000000000000000000" pitchFamily="2" charset="2"/>
              <a:buChar char="§"/>
            </a:pPr>
            <a:r>
              <a:rPr lang="ro-RO" sz="1800" dirty="0">
                <a:solidFill>
                  <a:schemeClr val="tx2">
                    <a:lumMod val="75000"/>
                  </a:schemeClr>
                </a:solidFill>
              </a:rPr>
              <a:t>Soluțiile de natură legislativă (incluzând modificări/completări/ abrogări ale unor dispoziții legale sau, după caz, derogari de la acestea) care ar putea duce la rezolvarea problemelor identificate.</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54604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en-GB" sz="2400" b="1" dirty="0">
                <a:solidFill>
                  <a:schemeClr val="tx2">
                    <a:lumMod val="75000"/>
                  </a:schemeClr>
                </a:solidFill>
              </a:rPr>
              <a:t>10</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en-US" sz="2000" b="1" dirty="0">
                <a:solidFill>
                  <a:schemeClr val="tx2">
                    <a:lumMod val="75000"/>
                  </a:schemeClr>
                </a:solidFill>
              </a:rPr>
              <a:t>Analiza exhaustiv</a:t>
            </a:r>
            <a:r>
              <a:rPr lang="ro-RO" sz="2000" b="1" dirty="0">
                <a:solidFill>
                  <a:schemeClr val="tx2">
                    <a:lumMod val="75000"/>
                  </a:schemeClr>
                </a:solidFill>
              </a:rPr>
              <a:t>ă</a:t>
            </a:r>
          </a:p>
          <a:p>
            <a:pPr lvl="1">
              <a:buFont typeface="Wingdings" panose="05000000000000000000" pitchFamily="2" charset="2"/>
              <a:buChar char="§"/>
            </a:pPr>
            <a:r>
              <a:rPr lang="ro-RO" sz="1800" dirty="0">
                <a:solidFill>
                  <a:schemeClr val="tx2">
                    <a:lumMod val="75000"/>
                  </a:schemeClr>
                </a:solidFill>
              </a:rPr>
              <a:t>S-a realizat sub forma T</a:t>
            </a:r>
            <a:r>
              <a:rPr lang="en-US" sz="1800" dirty="0">
                <a:solidFill>
                  <a:schemeClr val="tx2">
                    <a:lumMod val="75000"/>
                  </a:schemeClr>
                </a:solidFill>
              </a:rPr>
              <a:t>abel</a:t>
            </a:r>
            <a:r>
              <a:rPr lang="ro-RO" sz="1800" dirty="0">
                <a:solidFill>
                  <a:schemeClr val="tx2">
                    <a:lumMod val="75000"/>
                  </a:schemeClr>
                </a:solidFill>
              </a:rPr>
              <a:t>ului</a:t>
            </a:r>
            <a:r>
              <a:rPr lang="en-US" sz="1800" dirty="0">
                <a:solidFill>
                  <a:schemeClr val="tx2">
                    <a:lumMod val="75000"/>
                  </a:schemeClr>
                </a:solidFill>
              </a:rPr>
              <a:t> cu analiza exhaustiv</a:t>
            </a:r>
            <a:r>
              <a:rPr lang="ro-RO" sz="1800" dirty="0">
                <a:solidFill>
                  <a:schemeClr val="tx2">
                    <a:lumMod val="75000"/>
                  </a:schemeClr>
                </a:solidFill>
              </a:rPr>
              <a:t>ă</a:t>
            </a:r>
            <a:r>
              <a:rPr lang="en-US" sz="1800" dirty="0">
                <a:solidFill>
                  <a:schemeClr val="tx2">
                    <a:lumMod val="75000"/>
                  </a:schemeClr>
                </a:solidFill>
              </a:rPr>
              <a:t> a cadrului normativ actual care reglementeaz</a:t>
            </a:r>
            <a:r>
              <a:rPr lang="ro-RO" sz="1800" dirty="0">
                <a:solidFill>
                  <a:schemeClr val="tx2">
                    <a:lumMod val="75000"/>
                  </a:schemeClr>
                </a:solidFill>
              </a:rPr>
              <a:t>ă</a:t>
            </a:r>
            <a:r>
              <a:rPr lang="en-US" sz="1800" dirty="0">
                <a:solidFill>
                  <a:schemeClr val="tx2">
                    <a:lumMod val="75000"/>
                  </a:schemeClr>
                </a:solidFill>
              </a:rPr>
              <a:t> dezvolt</a:t>
            </a:r>
            <a:r>
              <a:rPr lang="ro-RO" sz="1800" dirty="0">
                <a:solidFill>
                  <a:schemeClr val="tx2">
                    <a:lumMod val="75000"/>
                  </a:schemeClr>
                </a:solidFill>
              </a:rPr>
              <a:t>ă</a:t>
            </a:r>
            <a:r>
              <a:rPr lang="en-US" sz="1800" dirty="0">
                <a:solidFill>
                  <a:schemeClr val="tx2">
                    <a:lumMod val="75000"/>
                  </a:schemeClr>
                </a:solidFill>
              </a:rPr>
              <a:t>rile re</a:t>
            </a:r>
            <a:r>
              <a:rPr lang="ro-RO" sz="1800" dirty="0">
                <a:solidFill>
                  <a:schemeClr val="tx2">
                    <a:lumMod val="75000"/>
                  </a:schemeClr>
                </a:solidFill>
              </a:rPr>
              <a:t>ț</a:t>
            </a:r>
            <a:r>
              <a:rPr lang="en-US" sz="1800" dirty="0">
                <a:solidFill>
                  <a:schemeClr val="tx2">
                    <a:lumMod val="75000"/>
                  </a:schemeClr>
                </a:solidFill>
              </a:rPr>
              <a:t>elelor </a:t>
            </a:r>
            <a:r>
              <a:rPr lang="ro-RO" sz="1800" dirty="0">
                <a:solidFill>
                  <a:schemeClr val="tx2">
                    <a:lumMod val="75000"/>
                  </a:schemeClr>
                </a:solidFill>
              </a:rPr>
              <a:t>B</a:t>
            </a:r>
            <a:r>
              <a:rPr lang="en-US" sz="1800" dirty="0">
                <a:solidFill>
                  <a:schemeClr val="tx2">
                    <a:lumMod val="75000"/>
                  </a:schemeClr>
                </a:solidFill>
              </a:rPr>
              <a:t>roadband NGN</a:t>
            </a:r>
            <a:r>
              <a:rPr lang="ro-RO" sz="1800" dirty="0">
                <a:solidFill>
                  <a:schemeClr val="tx2">
                    <a:lumMod val="75000"/>
                  </a:schemeClr>
                </a:solidFill>
              </a:rPr>
              <a:t>, </a:t>
            </a:r>
            <a:r>
              <a:rPr lang="en-US" sz="1800" dirty="0">
                <a:solidFill>
                  <a:schemeClr val="tx2">
                    <a:lumMod val="75000"/>
                  </a:schemeClr>
                </a:solidFill>
                <a:hlinkClick r:id="rId3" action="ppaction://hlinkfile"/>
              </a:rPr>
              <a:t>[link</a:t>
            </a:r>
            <a:r>
              <a:rPr lang="en-US" sz="1800" dirty="0">
                <a:solidFill>
                  <a:schemeClr val="tx2">
                    <a:lumMod val="75000"/>
                  </a:schemeClr>
                </a:solidFill>
                <a:hlinkClick r:id="rId4" action="ppaction://hlinkfile"/>
              </a:rPr>
              <a:t>]</a:t>
            </a:r>
            <a:r>
              <a:rPr lang="ro-RO" sz="1800" dirty="0">
                <a:solidFill>
                  <a:schemeClr val="tx2">
                    <a:lumMod val="75000"/>
                  </a:schemeClr>
                </a:solidFill>
              </a:rPr>
              <a:t> </a:t>
            </a:r>
          </a:p>
          <a:p>
            <a:pPr lvl="1">
              <a:buFont typeface="Wingdings" panose="05000000000000000000" pitchFamily="2" charset="2"/>
              <a:buChar char="§"/>
            </a:pPr>
            <a:r>
              <a:rPr lang="ro-RO" sz="1800" dirty="0">
                <a:solidFill>
                  <a:schemeClr val="tx2">
                    <a:lumMod val="75000"/>
                  </a:schemeClr>
                </a:solidFill>
              </a:rPr>
              <a:t>A urmărit dacă actele normative analizate, respectă principiile de tehnică legislativă ale Legii nr. 24/2000, respectiv:</a:t>
            </a:r>
          </a:p>
          <a:p>
            <a:pPr lvl="2">
              <a:buFont typeface="Wingdings" panose="05000000000000000000" pitchFamily="2" charset="2"/>
              <a:buChar char="§"/>
            </a:pPr>
            <a:r>
              <a:rPr lang="ro-RO" sz="1800" dirty="0">
                <a:solidFill>
                  <a:schemeClr val="tx2">
                    <a:lumMod val="75000"/>
                  </a:schemeClr>
                </a:solidFill>
              </a:rPr>
              <a:t>Respectă principiul integrării actului normativ în ansamblul legislației</a:t>
            </a:r>
          </a:p>
          <a:p>
            <a:pPr lvl="2">
              <a:buFont typeface="Wingdings" panose="05000000000000000000" pitchFamily="2" charset="2"/>
              <a:buChar char="§"/>
            </a:pPr>
            <a:r>
              <a:rPr lang="it-IT" sz="1800" dirty="0">
                <a:solidFill>
                  <a:schemeClr val="tx2">
                    <a:lumMod val="75000"/>
                  </a:schemeClr>
                </a:solidFill>
              </a:rPr>
              <a:t>Respect</a:t>
            </a:r>
            <a:r>
              <a:rPr lang="ro-RO" sz="1800" dirty="0">
                <a:solidFill>
                  <a:schemeClr val="tx2">
                    <a:lumMod val="75000"/>
                  </a:schemeClr>
                </a:solidFill>
              </a:rPr>
              <a:t>ă</a:t>
            </a:r>
            <a:r>
              <a:rPr lang="it-IT" sz="1800" dirty="0">
                <a:solidFill>
                  <a:schemeClr val="tx2">
                    <a:lumMod val="75000"/>
                  </a:schemeClr>
                </a:solidFill>
              </a:rPr>
              <a:t> principiul unicit</a:t>
            </a:r>
            <a:r>
              <a:rPr lang="ro-RO" sz="1800" dirty="0">
                <a:solidFill>
                  <a:schemeClr val="tx2">
                    <a:lumMod val="75000"/>
                  </a:schemeClr>
                </a:solidFill>
              </a:rPr>
              <a:t>ăț</a:t>
            </a:r>
            <a:r>
              <a:rPr lang="it-IT" sz="1800" dirty="0">
                <a:solidFill>
                  <a:schemeClr val="tx2">
                    <a:lumMod val="75000"/>
                  </a:schemeClr>
                </a:solidFill>
              </a:rPr>
              <a:t>ii reglement</a:t>
            </a:r>
            <a:r>
              <a:rPr lang="ro-RO" sz="1800" dirty="0">
                <a:solidFill>
                  <a:schemeClr val="tx2">
                    <a:lumMod val="75000"/>
                  </a:schemeClr>
                </a:solidFill>
              </a:rPr>
              <a:t>ă</a:t>
            </a:r>
            <a:r>
              <a:rPr lang="it-IT" sz="1800" dirty="0">
                <a:solidFill>
                  <a:schemeClr val="tx2">
                    <a:lumMod val="75000"/>
                  </a:schemeClr>
                </a:solidFill>
              </a:rPr>
              <a:t>rii </a:t>
            </a:r>
            <a:r>
              <a:rPr lang="ro-RO" sz="1800" dirty="0">
                <a:solidFill>
                  <a:schemeClr val="tx2">
                    <a:lumMod val="75000"/>
                  </a:schemeClr>
                </a:solidFill>
              </a:rPr>
              <a:t>î</a:t>
            </a:r>
            <a:r>
              <a:rPr lang="it-IT" sz="1800" dirty="0">
                <a:solidFill>
                  <a:schemeClr val="tx2">
                    <a:lumMod val="75000"/>
                  </a:schemeClr>
                </a:solidFill>
              </a:rPr>
              <a:t>n materie</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Nu conțin suprapuneri, dublări, paralelisme, aspecte de contradictorialitate și alte conflictele normative</a:t>
            </a:r>
          </a:p>
          <a:p>
            <a:pPr lvl="2">
              <a:buFont typeface="Wingdings" panose="05000000000000000000" pitchFamily="2" charset="2"/>
              <a:buChar char="§"/>
            </a:pPr>
            <a:r>
              <a:rPr lang="ro-RO" sz="1800" dirty="0">
                <a:solidFill>
                  <a:schemeClr val="tx2">
                    <a:lumMod val="75000"/>
                  </a:schemeClr>
                </a:solidFill>
              </a:rPr>
              <a:t>Respectă regula privind corelarea pe bază de texte de referință între un act normativ de nivel superior și actul emis în executarea sa, fără reproducerea dispozițiilor din actul superior</a:t>
            </a:r>
          </a:p>
          <a:p>
            <a:pPr lvl="2">
              <a:buFont typeface="Wingdings" panose="05000000000000000000" pitchFamily="2" charset="2"/>
              <a:buChar char="§"/>
            </a:pPr>
            <a:r>
              <a:rPr lang="ro-RO" sz="1800" dirty="0">
                <a:solidFill>
                  <a:schemeClr val="tx2">
                    <a:lumMod val="75000"/>
                  </a:schemeClr>
                </a:solidFill>
              </a:rPr>
              <a:t>Nu conțin dispoziții legale căzute în desuetudine</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58980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a:t>
            </a:r>
            <a:r>
              <a:rPr lang="ro-RO" sz="2400" b="1" dirty="0">
                <a:solidFill>
                  <a:schemeClr val="tx2">
                    <a:lumMod val="75000"/>
                  </a:schemeClr>
                </a:solidFill>
              </a:rPr>
              <a:t>Descrierea</a:t>
            </a:r>
            <a:r>
              <a:rPr lang="en-US" sz="2400" b="1" dirty="0">
                <a:solidFill>
                  <a:schemeClr val="tx2">
                    <a:lumMod val="75000"/>
                  </a:schemeClr>
                </a:solidFill>
              </a:rPr>
              <a:t> </a:t>
            </a:r>
            <a:r>
              <a:rPr lang="ro-RO" sz="2400" b="1" dirty="0">
                <a:solidFill>
                  <a:schemeClr val="tx2">
                    <a:lumMod val="75000"/>
                  </a:schemeClr>
                </a:solidFill>
              </a:rPr>
              <a:t>Livrabilului L1 </a:t>
            </a:r>
            <a:r>
              <a:rPr lang="en-US" sz="2400" b="1" dirty="0">
                <a:solidFill>
                  <a:schemeClr val="tx2">
                    <a:lumMod val="75000"/>
                  </a:schemeClr>
                </a:solidFill>
              </a:rPr>
              <a:t>(</a:t>
            </a:r>
            <a:r>
              <a:rPr lang="ro-RO" sz="2400" b="1" dirty="0">
                <a:solidFill>
                  <a:schemeClr val="tx2">
                    <a:lumMod val="75000"/>
                  </a:schemeClr>
                </a:solidFill>
              </a:rPr>
              <a:t>1</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Analiza exhaustivă</a:t>
            </a:r>
            <a:r>
              <a:rPr lang="en-US" sz="2000" b="1" dirty="0">
                <a:solidFill>
                  <a:schemeClr val="tx2">
                    <a:lumMod val="75000"/>
                  </a:schemeClr>
                </a:solidFill>
              </a:rPr>
              <a:t> </a:t>
            </a:r>
            <a:r>
              <a:rPr lang="ro-RO" sz="2000" b="1" dirty="0">
                <a:solidFill>
                  <a:schemeClr val="tx2">
                    <a:lumMod val="75000"/>
                  </a:schemeClr>
                </a:solidFill>
              </a:rPr>
              <a:t>(continuare)</a:t>
            </a:r>
          </a:p>
          <a:p>
            <a:pPr lvl="1">
              <a:buFont typeface="Wingdings" panose="05000000000000000000" pitchFamily="2" charset="2"/>
              <a:buChar char="§"/>
            </a:pPr>
            <a:r>
              <a:rPr lang="ro-RO" sz="1800" dirty="0">
                <a:solidFill>
                  <a:schemeClr val="tx2">
                    <a:lumMod val="75000"/>
                  </a:schemeClr>
                </a:solidFill>
              </a:rPr>
              <a:t>Include și inventarierea prealabilă a actelor normative realizată sub forma Bazei de Date</a:t>
            </a:r>
          </a:p>
          <a:p>
            <a:pPr lvl="1">
              <a:buFont typeface="Wingdings" panose="05000000000000000000" pitchFamily="2" charset="2"/>
              <a:buChar char="§"/>
            </a:pPr>
            <a:r>
              <a:rPr lang="ro-RO" sz="1800" dirty="0">
                <a:solidFill>
                  <a:schemeClr val="tx2">
                    <a:lumMod val="75000"/>
                  </a:schemeClr>
                </a:solidFill>
              </a:rPr>
              <a:t>În cadrul analizei exhaustive a cadrului normativ</a:t>
            </a:r>
          </a:p>
          <a:p>
            <a:pPr lvl="2">
              <a:buFont typeface="Wingdings" panose="05000000000000000000" pitchFamily="2" charset="2"/>
              <a:buChar char="§"/>
            </a:pPr>
            <a:r>
              <a:rPr lang="ro-RO" sz="1800" dirty="0">
                <a:solidFill>
                  <a:schemeClr val="tx2">
                    <a:lumMod val="75000"/>
                  </a:schemeClr>
                </a:solidFill>
              </a:rPr>
              <a:t>Sunt sintetizate incidentele de natură legislativă identificate în  baza Tabelului de analiză pregătit în această etapă</a:t>
            </a:r>
          </a:p>
          <a:p>
            <a:pPr lvl="1">
              <a:buFont typeface="Wingdings" panose="05000000000000000000" pitchFamily="2" charset="2"/>
              <a:buChar char="§"/>
            </a:pPr>
            <a:r>
              <a:rPr lang="ro-RO" sz="1800" dirty="0">
                <a:solidFill>
                  <a:schemeClr val="tx2">
                    <a:lumMod val="75000"/>
                  </a:schemeClr>
                </a:solidFill>
              </a:rPr>
              <a:t>Aceste incidente legislative au stat la baza elaborării Planului de acțiuni (din cadrul Livrabilului L2)</a:t>
            </a:r>
          </a:p>
          <a:p>
            <a:pPr marL="457200" lvl="1" indent="0">
              <a:buNone/>
            </a:pPr>
            <a:r>
              <a:rPr lang="ro-RO" sz="1800" dirty="0">
                <a:solidFill>
                  <a:schemeClr val="tx2">
                    <a:lumMod val="75000"/>
                  </a:schemeClr>
                </a:solidFill>
              </a:rPr>
              <a:t>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029955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a:t>
            </a:r>
            <a:r>
              <a:rPr lang="ro-RO" sz="2400" b="1" dirty="0">
                <a:solidFill>
                  <a:schemeClr val="tx2">
                    <a:lumMod val="75000"/>
                  </a:schemeClr>
                </a:solidFill>
              </a:rPr>
              <a:t>Descrierea</a:t>
            </a:r>
            <a:r>
              <a:rPr lang="en-US" sz="2400" b="1" dirty="0">
                <a:solidFill>
                  <a:schemeClr val="tx2">
                    <a:lumMod val="75000"/>
                  </a:schemeClr>
                </a:solidFill>
              </a:rPr>
              <a:t> </a:t>
            </a:r>
            <a:r>
              <a:rPr lang="ro-RO" sz="2400" b="1" dirty="0">
                <a:solidFill>
                  <a:schemeClr val="tx2">
                    <a:lumMod val="75000"/>
                  </a:schemeClr>
                </a:solidFill>
              </a:rPr>
              <a:t>Livrabilului L1 </a:t>
            </a:r>
            <a:r>
              <a:rPr lang="en-US" sz="2400" b="1" dirty="0">
                <a:solidFill>
                  <a:schemeClr val="tx2">
                    <a:lumMod val="75000"/>
                  </a:schemeClr>
                </a:solidFill>
              </a:rPr>
              <a:t>(</a:t>
            </a:r>
            <a:r>
              <a:rPr lang="ro-RO" sz="2400" b="1" dirty="0">
                <a:solidFill>
                  <a:schemeClr val="tx2">
                    <a:lumMod val="75000"/>
                  </a:schemeClr>
                </a:solidFill>
              </a:rPr>
              <a:t>2</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Analiza exhaustivă</a:t>
            </a:r>
            <a:r>
              <a:rPr lang="en-US" sz="2000" b="1" dirty="0">
                <a:solidFill>
                  <a:schemeClr val="tx2">
                    <a:lumMod val="75000"/>
                  </a:schemeClr>
                </a:solidFill>
              </a:rPr>
              <a:t> </a:t>
            </a:r>
            <a:r>
              <a:rPr lang="ro-RO" sz="2000" b="1" dirty="0">
                <a:solidFill>
                  <a:schemeClr val="tx2">
                    <a:lumMod val="75000"/>
                  </a:schemeClr>
                </a:solidFill>
              </a:rPr>
              <a:t>(continuare)</a:t>
            </a:r>
          </a:p>
          <a:p>
            <a:pPr lvl="1">
              <a:buFont typeface="Wingdings" panose="05000000000000000000" pitchFamily="2" charset="2"/>
              <a:buChar char="§"/>
            </a:pPr>
            <a:r>
              <a:rPr lang="ro-RO" sz="1800" dirty="0">
                <a:solidFill>
                  <a:schemeClr val="tx2">
                    <a:lumMod val="75000"/>
                  </a:schemeClr>
                </a:solidFill>
              </a:rPr>
              <a:t>Prestatorul a constatat ca actele normative din domeniul comunicațiilor electronice și cele din domeniile conexe cu incidență și impact asupra investițiilor operatorilor privați în dezvoltarea rețelelor de acces la internet Broadband NGN sunt</a:t>
            </a:r>
          </a:p>
          <a:p>
            <a:pPr lvl="2">
              <a:buFont typeface="Wingdings" panose="05000000000000000000" pitchFamily="2" charset="2"/>
              <a:buChar char="§"/>
            </a:pPr>
            <a:r>
              <a:rPr lang="ro-RO" sz="1800" dirty="0">
                <a:solidFill>
                  <a:schemeClr val="tx2">
                    <a:lumMod val="75000"/>
                  </a:schemeClr>
                </a:solidFill>
              </a:rPr>
              <a:t>fie adoptate relativ recent </a:t>
            </a:r>
          </a:p>
          <a:p>
            <a:pPr lvl="2">
              <a:buFont typeface="Wingdings" panose="05000000000000000000" pitchFamily="2" charset="2"/>
              <a:buChar char="§"/>
            </a:pPr>
            <a:r>
              <a:rPr lang="ro-RO" sz="1800" dirty="0">
                <a:solidFill>
                  <a:schemeClr val="tx2">
                    <a:lumMod val="75000"/>
                  </a:schemeClr>
                </a:solidFill>
              </a:rPr>
              <a:t>fie au făcut obiectul unor revizuiri, actualizări, sau modificări succesive</a:t>
            </a:r>
          </a:p>
          <a:p>
            <a:pPr lvl="1">
              <a:buFont typeface="Wingdings" panose="05000000000000000000" pitchFamily="2" charset="2"/>
              <a:buChar char="§"/>
            </a:pPr>
            <a:r>
              <a:rPr lang="ro-RO" sz="1800" dirty="0">
                <a:solidFill>
                  <a:schemeClr val="tx2">
                    <a:lumMod val="75000"/>
                  </a:schemeClr>
                </a:solidFill>
              </a:rPr>
              <a:t>Ca atare, Prestatorul a constatat că</a:t>
            </a:r>
          </a:p>
          <a:p>
            <a:pPr lvl="2">
              <a:buFont typeface="Wingdings" panose="05000000000000000000" pitchFamily="2" charset="2"/>
              <a:buChar char="§"/>
            </a:pPr>
            <a:r>
              <a:rPr lang="ro-RO" sz="1800" dirty="0">
                <a:solidFill>
                  <a:schemeClr val="tx2">
                    <a:lumMod val="75000"/>
                  </a:schemeClr>
                </a:solidFill>
              </a:rPr>
              <a:t>Cu câteva excepții, nu există suprapuneri, dublări, paralelisme, dispoziții căzute în desuetudine și nici aspecte de contradictorialitate sau alte conflicte normative.</a:t>
            </a:r>
          </a:p>
          <a:p>
            <a:pPr lvl="2">
              <a:buFont typeface="Wingdings" panose="05000000000000000000" pitchFamily="2" charset="2"/>
              <a:buChar char="§"/>
            </a:pPr>
            <a:r>
              <a:rPr lang="ro-RO" sz="1800" dirty="0">
                <a:solidFill>
                  <a:schemeClr val="tx2">
                    <a:lumMod val="75000"/>
                  </a:schemeClr>
                </a:solidFill>
              </a:rPr>
              <a:t>Principiul unicității reglementării în materie și principiul integrării actului normativ în ansamblul legislației sunt respectate</a:t>
            </a:r>
          </a:p>
          <a:p>
            <a:pPr marL="457200" lvl="1" indent="0">
              <a:buNone/>
            </a:pPr>
            <a:endParaRPr lang="ro-RO" sz="23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80946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10000"/>
          </a:bodyPr>
          <a:lstStyle/>
          <a:p>
            <a:pPr marL="0" indent="0" algn="just">
              <a:buNone/>
            </a:pPr>
            <a:r>
              <a:rPr lang="en-GB" sz="2600" b="1" dirty="0">
                <a:solidFill>
                  <a:schemeClr val="tx2">
                    <a:lumMod val="75000"/>
                  </a:schemeClr>
                </a:solidFill>
              </a:rPr>
              <a:t>I. Informa</a:t>
            </a:r>
            <a:r>
              <a:rPr lang="ro-RO" sz="2600" b="1" dirty="0">
                <a:solidFill>
                  <a:schemeClr val="tx2">
                    <a:lumMod val="75000"/>
                  </a:schemeClr>
                </a:solidFill>
              </a:rPr>
              <a:t>ț</a:t>
            </a:r>
            <a:r>
              <a:rPr lang="en-GB" sz="2600" b="1" dirty="0">
                <a:solidFill>
                  <a:schemeClr val="tx2">
                    <a:lumMod val="75000"/>
                  </a:schemeClr>
                </a:solidFill>
              </a:rPr>
              <a:t>ii Generale </a:t>
            </a:r>
          </a:p>
          <a:p>
            <a:pPr algn="just">
              <a:buFont typeface="Wingdings" panose="05000000000000000000" pitchFamily="2" charset="2"/>
              <a:buChar char="§"/>
            </a:pPr>
            <a:r>
              <a:rPr lang="ro-RO" sz="1900" b="1" dirty="0">
                <a:solidFill>
                  <a:schemeClr val="tx2">
                    <a:lumMod val="75000"/>
                  </a:schemeClr>
                </a:solidFill>
              </a:rPr>
              <a:t>Obiectiv</a:t>
            </a:r>
            <a:r>
              <a:rPr lang="en-US" sz="1900" b="1" dirty="0">
                <a:solidFill>
                  <a:schemeClr val="tx2">
                    <a:lumMod val="75000"/>
                  </a:schemeClr>
                </a:solidFill>
              </a:rPr>
              <a:t>ul</a:t>
            </a:r>
            <a:r>
              <a:rPr lang="ro-RO" sz="1900" b="1" dirty="0">
                <a:solidFill>
                  <a:schemeClr val="tx2">
                    <a:lumMod val="75000"/>
                  </a:schemeClr>
                </a:solidFill>
              </a:rPr>
              <a:t> Specific 6 al Proiectului</a:t>
            </a:r>
            <a:r>
              <a:rPr lang="en-GB" sz="1900" b="1" dirty="0">
                <a:solidFill>
                  <a:schemeClr val="tx2">
                    <a:lumMod val="75000"/>
                  </a:schemeClr>
                </a:solidFill>
              </a:rPr>
              <a:t>: </a:t>
            </a:r>
            <a:r>
              <a:rPr lang="en-GB" sz="1900" dirty="0">
                <a:solidFill>
                  <a:schemeClr val="tx2">
                    <a:lumMod val="75000"/>
                  </a:schemeClr>
                </a:solidFill>
              </a:rPr>
              <a:t>S</a:t>
            </a:r>
            <a:r>
              <a:rPr lang="ro-RO" sz="1900" dirty="0">
                <a:solidFill>
                  <a:schemeClr val="tx2">
                    <a:lumMod val="75000"/>
                  </a:schemeClr>
                </a:solidFill>
              </a:rPr>
              <a:t>istematizarea fondului activ al legislației cu incidență și impact asupra investițiilor operatorilor privați în dezvoltarea rețelelor de acces la internet broadband NGN.</a:t>
            </a:r>
            <a:endParaRPr lang="en-US" sz="1900" dirty="0">
              <a:solidFill>
                <a:schemeClr val="tx2">
                  <a:lumMod val="75000"/>
                </a:schemeClr>
              </a:solidFill>
            </a:endParaRPr>
          </a:p>
          <a:p>
            <a:pPr algn="just">
              <a:buFont typeface="Wingdings" panose="05000000000000000000" pitchFamily="2" charset="2"/>
              <a:buChar char="§"/>
            </a:pPr>
            <a:r>
              <a:rPr lang="ro-RO" sz="1900" b="1" dirty="0">
                <a:solidFill>
                  <a:schemeClr val="tx2">
                    <a:lumMod val="75000"/>
                  </a:schemeClr>
                </a:solidFill>
              </a:rPr>
              <a:t>Rezultatele așteptate ale Proiectului</a:t>
            </a:r>
          </a:p>
          <a:p>
            <a:pPr lvl="1" algn="just">
              <a:buFont typeface="Wingdings" panose="05000000000000000000" pitchFamily="2" charset="2"/>
              <a:buChar char="§"/>
            </a:pPr>
            <a:r>
              <a:rPr lang="ro-RO" sz="1900" dirty="0">
                <a:solidFill>
                  <a:schemeClr val="tx2">
                    <a:lumMod val="75000"/>
                  </a:schemeClr>
                </a:solidFill>
              </a:rPr>
              <a:t>R.1. O analiză exhaustivă a cadrului normativ actual, care reglementează dezvoltările rețelelor Broadband NGN</a:t>
            </a:r>
          </a:p>
          <a:p>
            <a:pPr lvl="1" algn="just">
              <a:buFont typeface="Wingdings" panose="05000000000000000000" pitchFamily="2" charset="2"/>
              <a:buChar char="§"/>
            </a:pPr>
            <a:r>
              <a:rPr lang="ro-RO" sz="1900" dirty="0">
                <a:solidFill>
                  <a:schemeClr val="tx2">
                    <a:lumMod val="75000"/>
                  </a:schemeClr>
                </a:solidFill>
              </a:rPr>
              <a:t>R.2. Un plan de acțiuni pentru a obține sistematizarea și simplificarea legislației cu impact asupra dezvoltării rețelelor Broadband NGN, elaborat conform metodologiei comune de planificare strategică</a:t>
            </a:r>
          </a:p>
          <a:p>
            <a:pPr lvl="1" algn="just">
              <a:buFont typeface="Wingdings" panose="05000000000000000000" pitchFamily="2" charset="2"/>
              <a:buChar char="§"/>
            </a:pPr>
            <a:r>
              <a:rPr lang="ro-RO" sz="1900" dirty="0">
                <a:solidFill>
                  <a:schemeClr val="tx2">
                    <a:lumMod val="75000"/>
                  </a:schemeClr>
                </a:solidFill>
              </a:rPr>
              <a:t>R.3. Două mecanisme, unul de coordonare între ADR și instituțiile implicate în emiterea de norme cu impact asupra sectorului Broadband și un al doilea de cooperare cu părțile interesate (operatorii privați)</a:t>
            </a:r>
          </a:p>
          <a:p>
            <a:pPr lvl="1" algn="just">
              <a:buFont typeface="Wingdings" panose="05000000000000000000" pitchFamily="2" charset="2"/>
              <a:buChar char="§"/>
            </a:pPr>
            <a:r>
              <a:rPr lang="ro-RO" sz="1900" dirty="0">
                <a:solidFill>
                  <a:schemeClr val="tx2">
                    <a:lumMod val="75000"/>
                  </a:schemeClr>
                </a:solidFill>
              </a:rPr>
              <a:t>R.4. Un proiect de act normativ care să sistematizeze actele normative cu incidență sau impact asupra investițiilor operatorilor privați în dezvoltarea rețelelor de acces la internet Broadband NGN.</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68175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a:t>
            </a:r>
            <a:r>
              <a:rPr lang="ro-RO" sz="2400" b="1" dirty="0">
                <a:solidFill>
                  <a:schemeClr val="tx2">
                    <a:lumMod val="75000"/>
                  </a:schemeClr>
                </a:solidFill>
              </a:rPr>
              <a:t>Descrierea</a:t>
            </a:r>
            <a:r>
              <a:rPr lang="en-US" sz="2400" b="1" dirty="0">
                <a:solidFill>
                  <a:schemeClr val="tx2">
                    <a:lumMod val="75000"/>
                  </a:schemeClr>
                </a:solidFill>
              </a:rPr>
              <a:t> </a:t>
            </a:r>
            <a:r>
              <a:rPr lang="ro-RO" sz="2400" b="1" dirty="0">
                <a:solidFill>
                  <a:schemeClr val="tx2">
                    <a:lumMod val="75000"/>
                  </a:schemeClr>
                </a:solidFill>
              </a:rPr>
              <a:t>Livrabilului L1 </a:t>
            </a:r>
            <a:r>
              <a:rPr lang="en-US" sz="2400" b="1" dirty="0">
                <a:solidFill>
                  <a:schemeClr val="tx2">
                    <a:lumMod val="75000"/>
                  </a:schemeClr>
                </a:solidFill>
              </a:rPr>
              <a:t>(</a:t>
            </a:r>
            <a:r>
              <a:rPr lang="ro-RO" sz="2400" b="1" dirty="0">
                <a:solidFill>
                  <a:schemeClr val="tx2">
                    <a:lumMod val="75000"/>
                  </a:schemeClr>
                </a:solidFill>
              </a:rPr>
              <a:t>3</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it-IT" sz="2000" b="1" dirty="0">
                <a:solidFill>
                  <a:schemeClr val="tx2">
                    <a:lumMod val="75000"/>
                  </a:schemeClr>
                </a:solidFill>
              </a:rPr>
              <a:t>Trecerea </a:t>
            </a:r>
            <a:r>
              <a:rPr lang="ro-RO" sz="2000" b="1" dirty="0">
                <a:solidFill>
                  <a:schemeClr val="tx2">
                    <a:lumMod val="75000"/>
                  </a:schemeClr>
                </a:solidFill>
              </a:rPr>
              <a:t>î</a:t>
            </a:r>
            <a:r>
              <a:rPr lang="it-IT" sz="2000" b="1" dirty="0">
                <a:solidFill>
                  <a:schemeClr val="tx2">
                    <a:lumMod val="75000"/>
                  </a:schemeClr>
                </a:solidFill>
              </a:rPr>
              <a:t>n revist</a:t>
            </a:r>
            <a:r>
              <a:rPr lang="ro-RO" sz="2000" b="1" dirty="0">
                <a:solidFill>
                  <a:schemeClr val="tx2">
                    <a:lumMod val="75000"/>
                  </a:schemeClr>
                </a:solidFill>
              </a:rPr>
              <a:t>ă</a:t>
            </a:r>
            <a:r>
              <a:rPr lang="it-IT" sz="2000" b="1" dirty="0">
                <a:solidFill>
                  <a:schemeClr val="tx2">
                    <a:lumMod val="75000"/>
                  </a:schemeClr>
                </a:solidFill>
              </a:rPr>
              <a:t> a bunelor practici </a:t>
            </a:r>
            <a:endParaRPr lang="ro-RO" sz="20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Privește</a:t>
            </a:r>
            <a:r>
              <a:rPr lang="it-IT" sz="1800" dirty="0">
                <a:solidFill>
                  <a:schemeClr val="tx2">
                    <a:lumMod val="75000"/>
                  </a:schemeClr>
                </a:solidFill>
              </a:rPr>
              <a:t> normele echivalente</a:t>
            </a:r>
            <a:r>
              <a:rPr lang="ro-RO" sz="1800" dirty="0">
                <a:solidFill>
                  <a:schemeClr val="tx2">
                    <a:lumMod val="75000"/>
                  </a:schemeClr>
                </a:solidFill>
              </a:rPr>
              <a:t> în alte 6 </a:t>
            </a:r>
            <a:r>
              <a:rPr lang="it-IT" sz="1800" dirty="0">
                <a:solidFill>
                  <a:schemeClr val="tx2">
                    <a:lumMod val="75000"/>
                  </a:schemeClr>
                </a:solidFill>
              </a:rPr>
              <a:t>State Membre UE</a:t>
            </a:r>
            <a:endParaRPr lang="ro-RO" sz="1800" dirty="0">
              <a:solidFill>
                <a:schemeClr val="tx2">
                  <a:lumMod val="75000"/>
                </a:schemeClr>
              </a:solidFill>
            </a:endParaRPr>
          </a:p>
          <a:p>
            <a:pPr lvl="2">
              <a:buFont typeface="Wingdings" panose="05000000000000000000" pitchFamily="2" charset="2"/>
              <a:buChar char="§"/>
            </a:pPr>
            <a:r>
              <a:rPr lang="it-IT" sz="1800" dirty="0">
                <a:solidFill>
                  <a:schemeClr val="tx2">
                    <a:lumMod val="75000"/>
                  </a:schemeClr>
                </a:solidFill>
              </a:rPr>
              <a:t>Polonia, Germania, Italia</a:t>
            </a:r>
            <a:r>
              <a:rPr lang="ro-RO" sz="1800" dirty="0">
                <a:solidFill>
                  <a:schemeClr val="tx2">
                    <a:lumMod val="75000"/>
                  </a:schemeClr>
                </a:solidFill>
              </a:rPr>
              <a:t>, </a:t>
            </a:r>
            <a:r>
              <a:rPr lang="it-IT" sz="1800" dirty="0">
                <a:solidFill>
                  <a:schemeClr val="tx2">
                    <a:lumMod val="75000"/>
                  </a:schemeClr>
                </a:solidFill>
              </a:rPr>
              <a:t>Lituania, Finlanda si Suedia</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Bunele practici din Europa sunt conturate de Comisa Europeană</a:t>
            </a:r>
          </a:p>
          <a:p>
            <a:pPr lvl="2">
              <a:buFont typeface="Wingdings" panose="05000000000000000000" pitchFamily="2" charset="2"/>
              <a:buChar char="§"/>
            </a:pPr>
            <a:r>
              <a:rPr lang="ro-RO" sz="1800" dirty="0">
                <a:solidFill>
                  <a:schemeClr val="tx2">
                    <a:lumMod val="75000"/>
                  </a:schemeClr>
                </a:solidFill>
              </a:rPr>
              <a:t>În cadrul evenimentului „European Broadband Awards”, pentru premierea unor proiecte de succes de implementare a benzii largi în Europa </a:t>
            </a:r>
            <a:r>
              <a:rPr lang="ro-RO" sz="1800" dirty="0">
                <a:solidFill>
                  <a:schemeClr val="tx2">
                    <a:lumMod val="75000"/>
                  </a:schemeClr>
                </a:solidFill>
                <a:hlinkClick r:id="rId3"/>
              </a:rPr>
              <a:t>https://digital-strategy.ec.europa.eu/en/library/good-practice-net4all-public-private-partnership-industrial-areas-emilia-romagna-italy</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Prin prezentarea P</a:t>
            </a:r>
            <a:r>
              <a:rPr lang="it-IT" sz="1800" dirty="0">
                <a:solidFill>
                  <a:schemeClr val="tx2">
                    <a:lumMod val="75000"/>
                  </a:schemeClr>
                </a:solidFill>
              </a:rPr>
              <a:t>lanuril</a:t>
            </a:r>
            <a:r>
              <a:rPr lang="ro-RO" sz="1800" dirty="0">
                <a:solidFill>
                  <a:schemeClr val="tx2">
                    <a:lumMod val="75000"/>
                  </a:schemeClr>
                </a:solidFill>
              </a:rPr>
              <a:t>or</a:t>
            </a:r>
            <a:r>
              <a:rPr lang="it-IT" sz="1800" dirty="0">
                <a:solidFill>
                  <a:schemeClr val="tx2">
                    <a:lumMod val="75000"/>
                  </a:schemeClr>
                </a:solidFill>
              </a:rPr>
              <a:t> </a:t>
            </a:r>
            <a:r>
              <a:rPr lang="ro-RO" sz="1800" dirty="0">
                <a:solidFill>
                  <a:schemeClr val="tx2">
                    <a:lumMod val="75000"/>
                  </a:schemeClr>
                </a:solidFill>
              </a:rPr>
              <a:t>ș</a:t>
            </a:r>
            <a:r>
              <a:rPr lang="it-IT" sz="1800" dirty="0">
                <a:solidFill>
                  <a:schemeClr val="tx2">
                    <a:lumMod val="75000"/>
                  </a:schemeClr>
                </a:solidFill>
              </a:rPr>
              <a:t>i </a:t>
            </a:r>
            <a:r>
              <a:rPr lang="ro-RO" sz="1800" dirty="0">
                <a:solidFill>
                  <a:schemeClr val="tx2">
                    <a:lumMod val="75000"/>
                  </a:schemeClr>
                </a:solidFill>
              </a:rPr>
              <a:t>S</a:t>
            </a:r>
            <a:r>
              <a:rPr lang="it-IT" sz="1800" dirty="0">
                <a:solidFill>
                  <a:schemeClr val="tx2">
                    <a:lumMod val="75000"/>
                  </a:schemeClr>
                </a:solidFill>
              </a:rPr>
              <a:t>trategiil</a:t>
            </a:r>
            <a:r>
              <a:rPr lang="ro-RO" sz="1800" dirty="0">
                <a:solidFill>
                  <a:schemeClr val="tx2">
                    <a:lumMod val="75000"/>
                  </a:schemeClr>
                </a:solidFill>
              </a:rPr>
              <a:t>or</a:t>
            </a:r>
            <a:r>
              <a:rPr lang="it-IT" sz="1800" dirty="0">
                <a:solidFill>
                  <a:schemeClr val="tx2">
                    <a:lumMod val="75000"/>
                  </a:schemeClr>
                </a:solidFill>
              </a:rPr>
              <a:t> na</a:t>
            </a:r>
            <a:r>
              <a:rPr lang="ro-RO" sz="1800" dirty="0">
                <a:solidFill>
                  <a:schemeClr val="tx2">
                    <a:lumMod val="75000"/>
                  </a:schemeClr>
                </a:solidFill>
              </a:rPr>
              <a:t>ț</a:t>
            </a:r>
            <a:r>
              <a:rPr lang="it-IT" sz="1800" dirty="0">
                <a:solidFill>
                  <a:schemeClr val="tx2">
                    <a:lumMod val="75000"/>
                  </a:schemeClr>
                </a:solidFill>
              </a:rPr>
              <a:t>ionale privind infrastructurile </a:t>
            </a:r>
            <a:r>
              <a:rPr lang="ro-RO" sz="1800" dirty="0">
                <a:solidFill>
                  <a:schemeClr val="tx2">
                    <a:lumMod val="75000"/>
                  </a:schemeClr>
                </a:solidFill>
              </a:rPr>
              <a:t>î</a:t>
            </a:r>
            <a:r>
              <a:rPr lang="it-IT" sz="1800" dirty="0">
                <a:solidFill>
                  <a:schemeClr val="tx2">
                    <a:lumMod val="75000"/>
                  </a:schemeClr>
                </a:solidFill>
              </a:rPr>
              <a:t>n band</a:t>
            </a:r>
            <a:r>
              <a:rPr lang="ro-RO" sz="1800" dirty="0">
                <a:solidFill>
                  <a:schemeClr val="tx2">
                    <a:lumMod val="75000"/>
                  </a:schemeClr>
                </a:solidFill>
              </a:rPr>
              <a:t>ă</a:t>
            </a:r>
            <a:r>
              <a:rPr lang="it-IT" sz="1800" dirty="0">
                <a:solidFill>
                  <a:schemeClr val="tx2">
                    <a:lumMod val="75000"/>
                  </a:schemeClr>
                </a:solidFill>
              </a:rPr>
              <a:t> larg</a:t>
            </a:r>
            <a:r>
              <a:rPr lang="ro-RO" sz="1800" dirty="0">
                <a:solidFill>
                  <a:schemeClr val="tx2">
                    <a:lumMod val="75000"/>
                  </a:schemeClr>
                </a:solidFill>
              </a:rPr>
              <a:t>ă</a:t>
            </a:r>
            <a:r>
              <a:rPr lang="it-IT" sz="1800" dirty="0">
                <a:solidFill>
                  <a:schemeClr val="tx2">
                    <a:lumMod val="75000"/>
                  </a:schemeClr>
                </a:solidFill>
              </a:rPr>
              <a:t> ale </a:t>
            </a:r>
            <a:r>
              <a:rPr lang="ro-RO" sz="1800" dirty="0">
                <a:solidFill>
                  <a:schemeClr val="tx2">
                    <a:lumMod val="75000"/>
                  </a:schemeClr>
                </a:solidFill>
              </a:rPr>
              <a:t>Statelor Membre</a:t>
            </a:r>
            <a:r>
              <a:rPr lang="it-IT" sz="1800" dirty="0">
                <a:solidFill>
                  <a:schemeClr val="tx2">
                    <a:lumMod val="75000"/>
                  </a:schemeClr>
                </a:solidFill>
              </a:rPr>
              <a:t>, pe pagina web “Modelarea viitorului digital al Europei</a:t>
            </a:r>
            <a:r>
              <a:rPr lang="en-GB" sz="1800" dirty="0">
                <a:solidFill>
                  <a:schemeClr val="tx2">
                    <a:lumMod val="75000"/>
                  </a:schemeClr>
                </a:solidFill>
              </a:rPr>
              <a:t>”</a:t>
            </a:r>
            <a:r>
              <a:rPr lang="ro-RO" sz="1800" dirty="0">
                <a:solidFill>
                  <a:schemeClr val="tx2">
                    <a:lumMod val="75000"/>
                  </a:schemeClr>
                </a:solidFill>
              </a:rPr>
              <a:t> </a:t>
            </a:r>
            <a:r>
              <a:rPr lang="ro-RO" sz="1800" dirty="0">
                <a:solidFill>
                  <a:schemeClr val="tx2">
                    <a:lumMod val="75000"/>
                  </a:schemeClr>
                </a:solidFill>
                <a:hlinkClick r:id="rId4"/>
              </a:rPr>
              <a:t>https://digital-strategy.ec.europa.eu/en/policies/broadband-poland</a:t>
            </a:r>
            <a:r>
              <a:rPr lang="ro-RO" sz="1800" dirty="0">
                <a:solidFill>
                  <a:schemeClr val="tx2">
                    <a:lumMod val="75000"/>
                  </a:schemeClr>
                </a:solidFill>
              </a:rPr>
              <a:t> </a:t>
            </a:r>
            <a:endParaRPr lang="en-GB" sz="1800" dirty="0">
              <a:solidFill>
                <a:schemeClr val="tx2">
                  <a:lumMod val="75000"/>
                </a:schemeClr>
              </a:solidFill>
            </a:endParaRPr>
          </a:p>
          <a:p>
            <a:pPr lvl="2">
              <a:buFont typeface="Wingdings" panose="05000000000000000000" pitchFamily="2" charset="2"/>
              <a:buChar char="§"/>
            </a:pPr>
            <a:endParaRPr lang="it-IT" sz="1800" dirty="0">
              <a:solidFill>
                <a:schemeClr val="tx2">
                  <a:lumMod val="75000"/>
                </a:schemeClr>
              </a:solidFill>
            </a:endParaRPr>
          </a:p>
          <a:p>
            <a:pPr marL="1371600" lvl="3" indent="0">
              <a:buNone/>
            </a:pPr>
            <a:endParaRPr lang="en-GB" sz="2600" dirty="0">
              <a:solidFill>
                <a:schemeClr val="tx2">
                  <a:lumMod val="75000"/>
                </a:schemeClr>
              </a:solidFill>
            </a:endParaRPr>
          </a:p>
          <a:p>
            <a:pPr lvl="2">
              <a:buFont typeface="Wingdings" panose="05000000000000000000" pitchFamily="2" charset="2"/>
              <a:buChar char="§"/>
            </a:pPr>
            <a:endParaRPr lang="it-IT"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 y="5562600"/>
            <a:ext cx="7772400" cy="344805"/>
          </a:xfrm>
          <a:prstGeom prst="rect">
            <a:avLst/>
          </a:prstGeom>
          <a:noFill/>
          <a:ln>
            <a:noFill/>
          </a:ln>
        </p:spPr>
      </p:pic>
    </p:spTree>
    <p:extLst>
      <p:ext uri="{BB962C8B-B14F-4D97-AF65-F5344CB8AC3E}">
        <p14:creationId xmlns:p14="http://schemas.microsoft.com/office/powerpoint/2010/main" val="3018512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a:t>
            </a:r>
            <a:r>
              <a:rPr lang="ro-RO" sz="2400" b="1" dirty="0">
                <a:solidFill>
                  <a:schemeClr val="tx2">
                    <a:lumMod val="75000"/>
                  </a:schemeClr>
                </a:solidFill>
              </a:rPr>
              <a:t>Descrierea</a:t>
            </a:r>
            <a:r>
              <a:rPr lang="en-US" sz="2400" b="1" dirty="0">
                <a:solidFill>
                  <a:schemeClr val="tx2">
                    <a:lumMod val="75000"/>
                  </a:schemeClr>
                </a:solidFill>
              </a:rPr>
              <a:t> </a:t>
            </a:r>
            <a:r>
              <a:rPr lang="ro-RO" sz="2400" b="1" dirty="0">
                <a:solidFill>
                  <a:schemeClr val="tx2">
                    <a:lumMod val="75000"/>
                  </a:schemeClr>
                </a:solidFill>
              </a:rPr>
              <a:t>Livrabilului L1 </a:t>
            </a:r>
            <a:r>
              <a:rPr lang="en-US" sz="2400" b="1" dirty="0">
                <a:solidFill>
                  <a:schemeClr val="tx2">
                    <a:lumMod val="75000"/>
                  </a:schemeClr>
                </a:solidFill>
              </a:rPr>
              <a:t>(</a:t>
            </a:r>
            <a:r>
              <a:rPr lang="ro-RO" sz="2400" b="1" dirty="0">
                <a:solidFill>
                  <a:schemeClr val="tx2">
                    <a:lumMod val="75000"/>
                  </a:schemeClr>
                </a:solidFill>
              </a:rPr>
              <a:t>4</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it-IT" sz="2000" b="1" dirty="0">
                <a:solidFill>
                  <a:schemeClr val="tx2">
                    <a:lumMod val="75000"/>
                  </a:schemeClr>
                </a:solidFill>
              </a:rPr>
              <a:t>Trecerea </a:t>
            </a:r>
            <a:r>
              <a:rPr lang="ro-RO" sz="2000" b="1" dirty="0">
                <a:solidFill>
                  <a:schemeClr val="tx2">
                    <a:lumMod val="75000"/>
                  </a:schemeClr>
                </a:solidFill>
              </a:rPr>
              <a:t>î</a:t>
            </a:r>
            <a:r>
              <a:rPr lang="it-IT" sz="2000" b="1" dirty="0">
                <a:solidFill>
                  <a:schemeClr val="tx2">
                    <a:lumMod val="75000"/>
                  </a:schemeClr>
                </a:solidFill>
              </a:rPr>
              <a:t>n revist</a:t>
            </a:r>
            <a:r>
              <a:rPr lang="ro-RO" sz="2000" b="1" dirty="0">
                <a:solidFill>
                  <a:schemeClr val="tx2">
                    <a:lumMod val="75000"/>
                  </a:schemeClr>
                </a:solidFill>
              </a:rPr>
              <a:t>ă</a:t>
            </a:r>
            <a:r>
              <a:rPr lang="it-IT" sz="2000" b="1" dirty="0">
                <a:solidFill>
                  <a:schemeClr val="tx2">
                    <a:lumMod val="75000"/>
                  </a:schemeClr>
                </a:solidFill>
              </a:rPr>
              <a:t> a bunelor practici</a:t>
            </a:r>
            <a:r>
              <a:rPr lang="ro-RO" sz="2000" b="1" dirty="0">
                <a:solidFill>
                  <a:schemeClr val="tx2">
                    <a:lumMod val="75000"/>
                  </a:schemeClr>
                </a:solidFill>
              </a:rPr>
              <a:t> (continuare)</a:t>
            </a:r>
          </a:p>
          <a:p>
            <a:pPr lvl="1">
              <a:buFont typeface="Wingdings" panose="05000000000000000000" pitchFamily="2" charset="2"/>
              <a:buChar char="§"/>
            </a:pPr>
            <a:r>
              <a:rPr lang="ro-RO" sz="1800" dirty="0">
                <a:solidFill>
                  <a:schemeClr val="tx2">
                    <a:lumMod val="75000"/>
                  </a:schemeClr>
                </a:solidFill>
              </a:rPr>
              <a:t>Bunele practici din Europa sunt conturate și de</a:t>
            </a:r>
          </a:p>
          <a:p>
            <a:pPr lvl="2">
              <a:buFont typeface="Wingdings" panose="05000000000000000000" pitchFamily="2" charset="2"/>
              <a:buChar char="§"/>
            </a:pPr>
            <a:r>
              <a:rPr lang="ro-RO" sz="1800" dirty="0">
                <a:solidFill>
                  <a:schemeClr val="tx2">
                    <a:lumMod val="75000"/>
                  </a:schemeClr>
                </a:solidFill>
              </a:rPr>
              <a:t>Organizația pentru Cooperare și Dezvoltare Economică (OECD) prin</a:t>
            </a:r>
          </a:p>
          <a:p>
            <a:pPr lvl="3">
              <a:buFont typeface="Wingdings" panose="05000000000000000000" pitchFamily="2" charset="2"/>
              <a:buChar char="§"/>
            </a:pPr>
            <a:r>
              <a:rPr lang="ro-RO" sz="1800" dirty="0">
                <a:solidFill>
                  <a:schemeClr val="tx2">
                    <a:lumMod val="75000"/>
                  </a:schemeClr>
                </a:solidFill>
              </a:rPr>
              <a:t> studii de caz, rapoarte și analize</a:t>
            </a:r>
          </a:p>
          <a:p>
            <a:pPr lvl="2">
              <a:buFont typeface="Wingdings" panose="05000000000000000000" pitchFamily="2" charset="2"/>
              <a:buChar char="§"/>
            </a:pPr>
            <a:r>
              <a:rPr lang="ro-RO" sz="1800" dirty="0">
                <a:solidFill>
                  <a:schemeClr val="tx2">
                    <a:lumMod val="75000"/>
                  </a:schemeClr>
                </a:solidFill>
              </a:rPr>
              <a:t>Proiectele de investiții cu impact deosebit realizate în structuri de parteneriat</a:t>
            </a:r>
          </a:p>
          <a:p>
            <a:pPr lvl="3">
              <a:buFont typeface="Wingdings" panose="05000000000000000000" pitchFamily="2" charset="2"/>
              <a:buChar char="§"/>
            </a:pPr>
            <a:r>
              <a:rPr lang="ro-RO" sz="1800" dirty="0">
                <a:solidFill>
                  <a:schemeClr val="tx2">
                    <a:lumMod val="75000"/>
                  </a:schemeClr>
                </a:solidFill>
              </a:rPr>
              <a:t>proiectul derulat în Polonia de companiile Nokia și Infracapital</a:t>
            </a:r>
          </a:p>
          <a:p>
            <a:pPr lvl="3">
              <a:buFont typeface="Wingdings" panose="05000000000000000000" pitchFamily="2" charset="2"/>
              <a:buChar char="§"/>
            </a:pPr>
            <a:r>
              <a:rPr lang="ro-RO" sz="1800" dirty="0">
                <a:solidFill>
                  <a:schemeClr val="tx2">
                    <a:lumMod val="75000"/>
                  </a:schemeClr>
                </a:solidFill>
              </a:rPr>
              <a:t>proiectul derulat de comunitățile rurale din localitatea Hamminkeln, Germania, împreună cu compania locală de utilități Stadtwerke Rhede.</a:t>
            </a:r>
          </a:p>
          <a:p>
            <a:pPr lvl="1">
              <a:buFont typeface="Wingdings" panose="05000000000000000000" pitchFamily="2" charset="2"/>
              <a:buChar char="§"/>
            </a:pPr>
            <a:r>
              <a:rPr lang="ro-RO" sz="1800" b="1" dirty="0">
                <a:solidFill>
                  <a:schemeClr val="tx2">
                    <a:lumMod val="75000"/>
                  </a:schemeClr>
                </a:solidFill>
              </a:rPr>
              <a:t>In Germania</a:t>
            </a:r>
            <a:r>
              <a:rPr lang="ro-RO" sz="1800" dirty="0">
                <a:solidFill>
                  <a:schemeClr val="tx2">
                    <a:lumMod val="75000"/>
                  </a:schemeClr>
                </a:solidFill>
              </a:rPr>
              <a:t>, instalarea de facilități pentru rețelele de broadband la construirea de clădiri noi este reglementată pe baza principiului de utilizare partajată pentru infrastructura publică de telecomunicații, cu aplicarea unor costuri permise. </a:t>
            </a:r>
            <a:endParaRPr lang="en-GB"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515714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10000"/>
          </a:bodyPr>
          <a:lstStyle/>
          <a:p>
            <a:pPr marL="0" indent="0" algn="just">
              <a:buNone/>
            </a:pPr>
            <a:r>
              <a:rPr lang="en-US" sz="2600" b="1" dirty="0">
                <a:solidFill>
                  <a:schemeClr val="tx2">
                    <a:lumMod val="75000"/>
                  </a:schemeClr>
                </a:solidFill>
              </a:rPr>
              <a:t>II. Etapa</a:t>
            </a:r>
            <a:r>
              <a:rPr lang="ro-RO" sz="2600" b="1" dirty="0">
                <a:solidFill>
                  <a:schemeClr val="tx2">
                    <a:lumMod val="75000"/>
                  </a:schemeClr>
                </a:solidFill>
              </a:rPr>
              <a:t> de analiză</a:t>
            </a:r>
            <a:r>
              <a:rPr lang="en-US" sz="2600" b="1" dirty="0">
                <a:solidFill>
                  <a:schemeClr val="tx2">
                    <a:lumMod val="75000"/>
                  </a:schemeClr>
                </a:solidFill>
              </a:rPr>
              <a:t>- </a:t>
            </a:r>
            <a:r>
              <a:rPr lang="ro-RO" sz="2600" b="1" dirty="0">
                <a:solidFill>
                  <a:schemeClr val="tx2">
                    <a:lumMod val="75000"/>
                  </a:schemeClr>
                </a:solidFill>
              </a:rPr>
              <a:t>Descrierea</a:t>
            </a:r>
            <a:r>
              <a:rPr lang="en-US" sz="2600" b="1" dirty="0">
                <a:solidFill>
                  <a:schemeClr val="tx2">
                    <a:lumMod val="75000"/>
                  </a:schemeClr>
                </a:solidFill>
              </a:rPr>
              <a:t> </a:t>
            </a:r>
            <a:r>
              <a:rPr lang="ro-RO" sz="2600" b="1" dirty="0">
                <a:solidFill>
                  <a:schemeClr val="tx2">
                    <a:lumMod val="75000"/>
                  </a:schemeClr>
                </a:solidFill>
              </a:rPr>
              <a:t>Livrabilului L1 </a:t>
            </a:r>
            <a:r>
              <a:rPr lang="en-US" sz="2600" b="1" dirty="0">
                <a:solidFill>
                  <a:schemeClr val="tx2">
                    <a:lumMod val="75000"/>
                  </a:schemeClr>
                </a:solidFill>
              </a:rPr>
              <a:t>(</a:t>
            </a:r>
            <a:r>
              <a:rPr lang="ro-RO" sz="2600" b="1" dirty="0">
                <a:solidFill>
                  <a:schemeClr val="tx2">
                    <a:lumMod val="75000"/>
                  </a:schemeClr>
                </a:solidFill>
              </a:rPr>
              <a:t>5</a:t>
            </a:r>
            <a:r>
              <a:rPr lang="en-US" sz="2600" b="1" dirty="0">
                <a:solidFill>
                  <a:schemeClr val="tx2">
                    <a:lumMod val="75000"/>
                  </a:schemeClr>
                </a:solidFill>
              </a:rPr>
              <a:t>)</a:t>
            </a:r>
            <a:endParaRPr lang="ro-RO" sz="2600" b="1" dirty="0">
              <a:solidFill>
                <a:schemeClr val="tx2">
                  <a:lumMod val="75000"/>
                </a:schemeClr>
              </a:solidFill>
            </a:endParaRPr>
          </a:p>
          <a:p>
            <a:pPr marL="0" indent="0" algn="just">
              <a:buNone/>
            </a:pPr>
            <a:r>
              <a:rPr lang="it-IT" sz="2200" b="1" dirty="0">
                <a:solidFill>
                  <a:schemeClr val="tx2">
                    <a:lumMod val="75000"/>
                  </a:schemeClr>
                </a:solidFill>
              </a:rPr>
              <a:t>Rezultatul consult</a:t>
            </a:r>
            <a:r>
              <a:rPr lang="ro-RO" sz="2200" b="1" dirty="0">
                <a:solidFill>
                  <a:schemeClr val="tx2">
                    <a:lumMod val="75000"/>
                  </a:schemeClr>
                </a:solidFill>
              </a:rPr>
              <a:t>ă</a:t>
            </a:r>
            <a:r>
              <a:rPr lang="it-IT" sz="2200" b="1" dirty="0">
                <a:solidFill>
                  <a:schemeClr val="tx2">
                    <a:lumMod val="75000"/>
                  </a:schemeClr>
                </a:solidFill>
              </a:rPr>
              <a:t>rilor cu entita</a:t>
            </a:r>
            <a:r>
              <a:rPr lang="ro-RO" sz="2200" b="1" dirty="0">
                <a:solidFill>
                  <a:schemeClr val="tx2">
                    <a:lumMod val="75000"/>
                  </a:schemeClr>
                </a:solidFill>
              </a:rPr>
              <a:t>ț</a:t>
            </a:r>
            <a:r>
              <a:rPr lang="it-IT" sz="2200" b="1" dirty="0">
                <a:solidFill>
                  <a:schemeClr val="tx2">
                    <a:lumMod val="75000"/>
                  </a:schemeClr>
                </a:solidFill>
              </a:rPr>
              <a:t>i</a:t>
            </a:r>
            <a:r>
              <a:rPr lang="ro-RO" sz="2200" b="1" dirty="0">
                <a:solidFill>
                  <a:schemeClr val="tx2">
                    <a:lumMod val="75000"/>
                  </a:schemeClr>
                </a:solidFill>
              </a:rPr>
              <a:t>le</a:t>
            </a:r>
            <a:r>
              <a:rPr lang="it-IT" sz="2200" b="1" dirty="0">
                <a:solidFill>
                  <a:schemeClr val="tx2">
                    <a:lumMod val="75000"/>
                  </a:schemeClr>
                </a:solidFill>
              </a:rPr>
              <a:t> interesate</a:t>
            </a:r>
            <a:endParaRPr lang="ro-RO" sz="2200" b="1" dirty="0">
              <a:solidFill>
                <a:schemeClr val="tx2">
                  <a:lumMod val="75000"/>
                </a:schemeClr>
              </a:solidFill>
            </a:endParaRPr>
          </a:p>
          <a:p>
            <a:pPr lvl="1">
              <a:buFont typeface="Wingdings" panose="05000000000000000000" pitchFamily="2" charset="2"/>
              <a:buChar char="§"/>
            </a:pPr>
            <a:r>
              <a:rPr lang="ro-RO" sz="1900" b="1" dirty="0">
                <a:solidFill>
                  <a:schemeClr val="tx2">
                    <a:lumMod val="75000"/>
                  </a:schemeClr>
                </a:solidFill>
              </a:rPr>
              <a:t>ANISP</a:t>
            </a:r>
            <a:r>
              <a:rPr lang="ro-RO" sz="1900" dirty="0">
                <a:solidFill>
                  <a:schemeClr val="tx2">
                    <a:lumMod val="75000"/>
                  </a:schemeClr>
                </a:solidFill>
              </a:rPr>
              <a:t> a identificat unele impedimente de natură legislativă, respectiv</a:t>
            </a:r>
          </a:p>
          <a:p>
            <a:pPr lvl="2">
              <a:buFont typeface="Wingdings" panose="05000000000000000000" pitchFamily="2" charset="2"/>
              <a:buChar char="§"/>
            </a:pPr>
            <a:r>
              <a:rPr lang="ro-RO" sz="1900" dirty="0">
                <a:solidFill>
                  <a:schemeClr val="tx2">
                    <a:lumMod val="75000"/>
                  </a:schemeClr>
                </a:solidFill>
              </a:rPr>
              <a:t>Insuficienta reglementare a accesului la infrastructură</a:t>
            </a:r>
          </a:p>
          <a:p>
            <a:pPr lvl="2">
              <a:buFont typeface="Wingdings" panose="05000000000000000000" pitchFamily="2" charset="2"/>
              <a:buChar char="§"/>
            </a:pPr>
            <a:r>
              <a:rPr lang="ro-RO" sz="1900" dirty="0">
                <a:solidFill>
                  <a:schemeClr val="tx2">
                    <a:lumMod val="75000"/>
                  </a:schemeClr>
                </a:solidFill>
              </a:rPr>
              <a:t>lipsa unui cadru legal adecvat instalărilor de cabluri de comunicații pe infrastructura existentă</a:t>
            </a:r>
          </a:p>
          <a:p>
            <a:pPr lvl="2">
              <a:buFont typeface="Wingdings" panose="05000000000000000000" pitchFamily="2" charset="2"/>
              <a:buChar char="§"/>
            </a:pPr>
            <a:r>
              <a:rPr lang="it-IT" sz="1900" dirty="0">
                <a:solidFill>
                  <a:schemeClr val="tx2">
                    <a:lumMod val="75000"/>
                  </a:schemeClr>
                </a:solidFill>
              </a:rPr>
              <a:t>costurile accesului pe elemente de infrastructur</a:t>
            </a:r>
            <a:r>
              <a:rPr lang="ro-RO" sz="1900" dirty="0">
                <a:solidFill>
                  <a:schemeClr val="tx2">
                    <a:lumMod val="75000"/>
                  </a:schemeClr>
                </a:solidFill>
              </a:rPr>
              <a:t>ă</a:t>
            </a:r>
            <a:r>
              <a:rPr lang="it-IT" sz="1900" dirty="0">
                <a:solidFill>
                  <a:schemeClr val="tx2">
                    <a:lumMod val="75000"/>
                  </a:schemeClr>
                </a:solidFill>
              </a:rPr>
              <a:t> – proprietate public</a:t>
            </a:r>
            <a:r>
              <a:rPr lang="ro-RO" sz="1900" dirty="0">
                <a:solidFill>
                  <a:schemeClr val="tx2">
                    <a:lumMod val="75000"/>
                  </a:schemeClr>
                </a:solidFill>
              </a:rPr>
              <a:t>ă</a:t>
            </a:r>
          </a:p>
          <a:p>
            <a:pPr lvl="1">
              <a:buFont typeface="Wingdings" panose="05000000000000000000" pitchFamily="2" charset="2"/>
              <a:buChar char="§"/>
            </a:pPr>
            <a:r>
              <a:rPr lang="ro-RO" sz="1900" b="1" dirty="0">
                <a:solidFill>
                  <a:schemeClr val="tx2">
                    <a:lumMod val="75000"/>
                  </a:schemeClr>
                </a:solidFill>
              </a:rPr>
              <a:t>Orange Romania SA </a:t>
            </a:r>
            <a:r>
              <a:rPr lang="ro-RO" sz="1900" dirty="0">
                <a:solidFill>
                  <a:schemeClr val="tx2">
                    <a:lumMod val="75000"/>
                  </a:schemeClr>
                </a:solidFill>
              </a:rPr>
              <a:t>a menționat probleme precum:</a:t>
            </a:r>
          </a:p>
          <a:p>
            <a:pPr lvl="2">
              <a:buFont typeface="Wingdings" panose="05000000000000000000" pitchFamily="2" charset="2"/>
              <a:buChar char="§"/>
            </a:pPr>
            <a:r>
              <a:rPr lang="ro-RO" sz="1900" dirty="0">
                <a:solidFill>
                  <a:schemeClr val="tx2">
                    <a:lumMod val="75000"/>
                  </a:schemeClr>
                </a:solidFill>
              </a:rPr>
              <a:t>tarife excesive solicitate de autoritățile locale sau administratorii drumurilor pentru exercitarea dreptului de acces </a:t>
            </a:r>
          </a:p>
          <a:p>
            <a:pPr lvl="2">
              <a:buFont typeface="Wingdings" panose="05000000000000000000" pitchFamily="2" charset="2"/>
              <a:buChar char="§"/>
            </a:pPr>
            <a:r>
              <a:rPr lang="ro-RO" sz="1900" dirty="0">
                <a:solidFill>
                  <a:schemeClr val="tx2">
                    <a:lumMod val="75000"/>
                  </a:schemeClr>
                </a:solidFill>
              </a:rPr>
              <a:t>tarife aplicate abuziv de către administratorii drumurilor pentru situațiile în care rețeaua este amplasată pe stâlpii de pe marginea drumurilor</a:t>
            </a:r>
          </a:p>
          <a:p>
            <a:pPr lvl="2">
              <a:buFont typeface="Wingdings" panose="05000000000000000000" pitchFamily="2" charset="2"/>
              <a:buChar char="§"/>
            </a:pPr>
            <a:r>
              <a:rPr lang="ro-RO" sz="1900" dirty="0">
                <a:solidFill>
                  <a:schemeClr val="tx2">
                    <a:lumMod val="75000"/>
                  </a:schemeClr>
                </a:solidFill>
              </a:rPr>
              <a:t>întârzieri sau refuz al autorităților locale pentru încheierea de contracte pentru dreptul de acces</a:t>
            </a:r>
          </a:p>
          <a:p>
            <a:pPr lvl="2">
              <a:buFont typeface="Wingdings" panose="05000000000000000000" pitchFamily="2" charset="2"/>
              <a:buChar char="§"/>
            </a:pPr>
            <a:r>
              <a:rPr lang="ro-RO" sz="1900" dirty="0">
                <a:solidFill>
                  <a:schemeClr val="tx2">
                    <a:lumMod val="75000"/>
                  </a:schemeClr>
                </a:solidFill>
              </a:rPr>
              <a:t>emiterea cu întârziere a avizelor solicitate prin certificatul de urbanism</a:t>
            </a:r>
          </a:p>
          <a:p>
            <a:pPr lvl="2">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5562600"/>
            <a:ext cx="7772400" cy="344805"/>
          </a:xfrm>
          <a:prstGeom prst="rect">
            <a:avLst/>
          </a:prstGeom>
          <a:noFill/>
          <a:ln>
            <a:noFill/>
          </a:ln>
        </p:spPr>
      </p:pic>
    </p:spTree>
    <p:extLst>
      <p:ext uri="{BB962C8B-B14F-4D97-AF65-F5344CB8AC3E}">
        <p14:creationId xmlns:p14="http://schemas.microsoft.com/office/powerpoint/2010/main" val="3138516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a:t>
            </a:r>
            <a:r>
              <a:rPr lang="ro-RO" sz="2400" b="1" dirty="0">
                <a:solidFill>
                  <a:schemeClr val="tx2">
                    <a:lumMod val="75000"/>
                  </a:schemeClr>
                </a:solidFill>
              </a:rPr>
              <a:t> de analiză</a:t>
            </a:r>
            <a:r>
              <a:rPr lang="en-US" sz="2400" b="1" dirty="0">
                <a:solidFill>
                  <a:schemeClr val="tx2">
                    <a:lumMod val="75000"/>
                  </a:schemeClr>
                </a:solidFill>
              </a:rPr>
              <a:t>- </a:t>
            </a:r>
            <a:r>
              <a:rPr lang="ro-RO" sz="2400" b="1" dirty="0">
                <a:solidFill>
                  <a:schemeClr val="tx2">
                    <a:lumMod val="75000"/>
                  </a:schemeClr>
                </a:solidFill>
              </a:rPr>
              <a:t>Descrierea</a:t>
            </a:r>
            <a:r>
              <a:rPr lang="en-US" sz="2400" b="1" dirty="0">
                <a:solidFill>
                  <a:schemeClr val="tx2">
                    <a:lumMod val="75000"/>
                  </a:schemeClr>
                </a:solidFill>
              </a:rPr>
              <a:t> </a:t>
            </a:r>
            <a:r>
              <a:rPr lang="ro-RO" sz="2400" b="1" dirty="0">
                <a:solidFill>
                  <a:schemeClr val="tx2">
                    <a:lumMod val="75000"/>
                  </a:schemeClr>
                </a:solidFill>
              </a:rPr>
              <a:t>Livrabilului L1 </a:t>
            </a:r>
            <a:r>
              <a:rPr lang="en-US" sz="2400" b="1" dirty="0">
                <a:solidFill>
                  <a:schemeClr val="tx2">
                    <a:lumMod val="75000"/>
                  </a:schemeClr>
                </a:solidFill>
              </a:rPr>
              <a:t>(</a:t>
            </a:r>
            <a:r>
              <a:rPr lang="ro-RO" sz="2400" b="1" dirty="0">
                <a:solidFill>
                  <a:schemeClr val="tx2">
                    <a:lumMod val="75000"/>
                  </a:schemeClr>
                </a:solidFill>
              </a:rPr>
              <a:t>6</a:t>
            </a:r>
            <a:r>
              <a:rPr lang="en-US" sz="2400" b="1" dirty="0">
                <a:solidFill>
                  <a:schemeClr val="tx2">
                    <a:lumMod val="75000"/>
                  </a:schemeClr>
                </a:solidFill>
              </a:rPr>
              <a:t>)</a:t>
            </a:r>
            <a:endParaRPr lang="ro-RO" sz="2400" b="1" dirty="0">
              <a:solidFill>
                <a:schemeClr val="tx2">
                  <a:lumMod val="75000"/>
                </a:schemeClr>
              </a:solidFill>
            </a:endParaRPr>
          </a:p>
          <a:p>
            <a:pPr marL="0" indent="0" algn="just">
              <a:buNone/>
            </a:pPr>
            <a:r>
              <a:rPr lang="it-IT" sz="2000" b="1" dirty="0">
                <a:solidFill>
                  <a:schemeClr val="tx2">
                    <a:lumMod val="75000"/>
                  </a:schemeClr>
                </a:solidFill>
              </a:rPr>
              <a:t>Rezultatul consult</a:t>
            </a:r>
            <a:r>
              <a:rPr lang="ro-RO" sz="2000" b="1" dirty="0">
                <a:solidFill>
                  <a:schemeClr val="tx2">
                    <a:lumMod val="75000"/>
                  </a:schemeClr>
                </a:solidFill>
              </a:rPr>
              <a:t>ă</a:t>
            </a:r>
            <a:r>
              <a:rPr lang="it-IT" sz="2000" b="1" dirty="0">
                <a:solidFill>
                  <a:schemeClr val="tx2">
                    <a:lumMod val="75000"/>
                  </a:schemeClr>
                </a:solidFill>
              </a:rPr>
              <a:t>rilor cu entit</a:t>
            </a:r>
            <a:r>
              <a:rPr lang="ro-RO" sz="2000" b="1" dirty="0">
                <a:solidFill>
                  <a:schemeClr val="tx2">
                    <a:lumMod val="75000"/>
                  </a:schemeClr>
                </a:solidFill>
              </a:rPr>
              <a:t>ăț</a:t>
            </a:r>
            <a:r>
              <a:rPr lang="it-IT" sz="2000" b="1" dirty="0">
                <a:solidFill>
                  <a:schemeClr val="tx2">
                    <a:lumMod val="75000"/>
                  </a:schemeClr>
                </a:solidFill>
              </a:rPr>
              <a:t>i</a:t>
            </a:r>
            <a:r>
              <a:rPr lang="ro-RO" sz="2000" b="1" dirty="0">
                <a:solidFill>
                  <a:schemeClr val="tx2">
                    <a:lumMod val="75000"/>
                  </a:schemeClr>
                </a:solidFill>
              </a:rPr>
              <a:t>le</a:t>
            </a:r>
            <a:r>
              <a:rPr lang="it-IT" sz="2000" b="1" dirty="0">
                <a:solidFill>
                  <a:schemeClr val="tx2">
                    <a:lumMod val="75000"/>
                  </a:schemeClr>
                </a:solidFill>
              </a:rPr>
              <a:t> interesate</a:t>
            </a:r>
            <a:r>
              <a:rPr lang="ro-RO" sz="2000" b="1" dirty="0">
                <a:solidFill>
                  <a:schemeClr val="tx2">
                    <a:lumMod val="75000"/>
                  </a:schemeClr>
                </a:solidFill>
              </a:rPr>
              <a:t> (continuare)</a:t>
            </a:r>
          </a:p>
          <a:p>
            <a:pPr lvl="1">
              <a:buFont typeface="Wingdings" panose="05000000000000000000" pitchFamily="2" charset="2"/>
              <a:buChar char="§"/>
            </a:pPr>
            <a:r>
              <a:rPr lang="ro-RO" sz="1800" b="1" dirty="0">
                <a:solidFill>
                  <a:schemeClr val="tx2">
                    <a:lumMod val="75000"/>
                  </a:schemeClr>
                </a:solidFill>
              </a:rPr>
              <a:t>Telekom România Communications S.A. </a:t>
            </a:r>
            <a:r>
              <a:rPr lang="ro-RO" sz="1800" dirty="0">
                <a:solidFill>
                  <a:schemeClr val="tx2">
                    <a:lumMod val="75000"/>
                  </a:schemeClr>
                </a:solidFill>
              </a:rPr>
              <a:t>SA a subliniat</a:t>
            </a:r>
          </a:p>
          <a:p>
            <a:pPr lvl="2">
              <a:buFont typeface="Wingdings" panose="05000000000000000000" pitchFamily="2" charset="2"/>
              <a:buChar char="§"/>
            </a:pPr>
            <a:r>
              <a:rPr lang="ro-RO" sz="1800" dirty="0">
                <a:solidFill>
                  <a:schemeClr val="tx2">
                    <a:lumMod val="75000"/>
                  </a:schemeClr>
                </a:solidFill>
              </a:rPr>
              <a:t>Dificultățile birocratice întampinate la obținerea autorizațiilor de construire</a:t>
            </a:r>
          </a:p>
          <a:p>
            <a:pPr lvl="1">
              <a:buFont typeface="Wingdings" panose="05000000000000000000" pitchFamily="2" charset="2"/>
              <a:buChar char="§"/>
            </a:pPr>
            <a:r>
              <a:rPr lang="ro-RO" sz="1800" b="1" dirty="0">
                <a:solidFill>
                  <a:schemeClr val="tx2">
                    <a:lumMod val="75000"/>
                  </a:schemeClr>
                </a:solidFill>
              </a:rPr>
              <a:t>Vodafone Romania S.A. </a:t>
            </a:r>
            <a:r>
              <a:rPr lang="ro-RO" sz="1800" dirty="0">
                <a:solidFill>
                  <a:schemeClr val="tx2">
                    <a:lumMod val="75000"/>
                  </a:schemeClr>
                </a:solidFill>
              </a:rPr>
              <a:t>reținut probleme precum</a:t>
            </a:r>
          </a:p>
          <a:p>
            <a:pPr lvl="2">
              <a:buFont typeface="Wingdings" panose="05000000000000000000" pitchFamily="2" charset="2"/>
              <a:buChar char="§"/>
            </a:pPr>
            <a:r>
              <a:rPr lang="ro-RO" sz="1800" dirty="0">
                <a:solidFill>
                  <a:schemeClr val="tx2">
                    <a:lumMod val="75000"/>
                  </a:schemeClr>
                </a:solidFill>
              </a:rPr>
              <a:t>N</a:t>
            </a:r>
            <a:r>
              <a:rPr lang="pt-BR" sz="1800" dirty="0">
                <a:solidFill>
                  <a:schemeClr val="tx2">
                    <a:lumMod val="75000"/>
                  </a:schemeClr>
                </a:solidFill>
              </a:rPr>
              <a:t>ediferen</a:t>
            </a:r>
            <a:r>
              <a:rPr lang="ro-RO" sz="1800" dirty="0">
                <a:solidFill>
                  <a:schemeClr val="tx2">
                    <a:lumMod val="75000"/>
                  </a:schemeClr>
                </a:solidFill>
              </a:rPr>
              <a:t>ț</a:t>
            </a:r>
            <a:r>
              <a:rPr lang="pt-BR" sz="1800" dirty="0">
                <a:solidFill>
                  <a:schemeClr val="tx2">
                    <a:lumMod val="75000"/>
                  </a:schemeClr>
                </a:solidFill>
              </a:rPr>
              <a:t>ierea de c</a:t>
            </a:r>
            <a:r>
              <a:rPr lang="ro-RO" sz="1800" dirty="0">
                <a:solidFill>
                  <a:schemeClr val="tx2">
                    <a:lumMod val="75000"/>
                  </a:schemeClr>
                </a:solidFill>
              </a:rPr>
              <a:t>ă</a:t>
            </a:r>
            <a:r>
              <a:rPr lang="pt-BR" sz="1800" dirty="0">
                <a:solidFill>
                  <a:schemeClr val="tx2">
                    <a:lumMod val="75000"/>
                  </a:schemeClr>
                </a:solidFill>
              </a:rPr>
              <a:t>tre autorit</a:t>
            </a:r>
            <a:r>
              <a:rPr lang="ro-RO" sz="1800" dirty="0">
                <a:solidFill>
                  <a:schemeClr val="tx2">
                    <a:lumMod val="75000"/>
                  </a:schemeClr>
                </a:solidFill>
              </a:rPr>
              <a:t>ăț</a:t>
            </a:r>
            <a:r>
              <a:rPr lang="pt-BR" sz="1800" dirty="0">
                <a:solidFill>
                  <a:schemeClr val="tx2">
                    <a:lumMod val="75000"/>
                  </a:schemeClr>
                </a:solidFill>
              </a:rPr>
              <a:t>i </a:t>
            </a:r>
            <a:r>
              <a:rPr lang="ro-RO" sz="1800" dirty="0">
                <a:solidFill>
                  <a:schemeClr val="tx2">
                    <a:lumMod val="75000"/>
                  </a:schemeClr>
                </a:solidFill>
              </a:rPr>
              <a:t>î</a:t>
            </a:r>
            <a:r>
              <a:rPr lang="pt-BR" sz="1800" dirty="0">
                <a:solidFill>
                  <a:schemeClr val="tx2">
                    <a:lumMod val="75000"/>
                  </a:schemeClr>
                </a:solidFill>
              </a:rPr>
              <a:t>ntre construirea unei re</a:t>
            </a:r>
            <a:r>
              <a:rPr lang="ro-RO" sz="1800" dirty="0">
                <a:solidFill>
                  <a:schemeClr val="tx2">
                    <a:lumMod val="75000"/>
                  </a:schemeClr>
                </a:solidFill>
              </a:rPr>
              <a:t>ț</a:t>
            </a:r>
            <a:r>
              <a:rPr lang="pt-BR" sz="1800" dirty="0">
                <a:solidFill>
                  <a:schemeClr val="tx2">
                    <a:lumMod val="75000"/>
                  </a:schemeClr>
                </a:solidFill>
              </a:rPr>
              <a:t>ele pe infrastructura existent</a:t>
            </a:r>
            <a:r>
              <a:rPr lang="ro-RO" sz="1800" dirty="0">
                <a:solidFill>
                  <a:schemeClr val="tx2">
                    <a:lumMod val="75000"/>
                  </a:schemeClr>
                </a:solidFill>
              </a:rPr>
              <a:t>ă</a:t>
            </a:r>
            <a:r>
              <a:rPr lang="pt-BR" sz="1800" dirty="0">
                <a:solidFill>
                  <a:schemeClr val="tx2">
                    <a:lumMod val="75000"/>
                  </a:schemeClr>
                </a:solidFill>
              </a:rPr>
              <a:t> </a:t>
            </a:r>
            <a:r>
              <a:rPr lang="ro-RO" sz="1800" dirty="0">
                <a:solidFill>
                  <a:schemeClr val="tx2">
                    <a:lumMod val="75000"/>
                  </a:schemeClr>
                </a:solidFill>
              </a:rPr>
              <a:t>ș</a:t>
            </a:r>
            <a:r>
              <a:rPr lang="pt-BR" sz="1800" dirty="0">
                <a:solidFill>
                  <a:schemeClr val="tx2">
                    <a:lumMod val="75000"/>
                  </a:schemeClr>
                </a:solidFill>
              </a:rPr>
              <a:t>i construirea unei infrastructuri noi, cu consecin</a:t>
            </a:r>
            <a:r>
              <a:rPr lang="ro-RO" sz="1800" dirty="0">
                <a:solidFill>
                  <a:schemeClr val="tx2">
                    <a:lumMod val="75000"/>
                  </a:schemeClr>
                </a:solidFill>
              </a:rPr>
              <a:t>ț</a:t>
            </a:r>
            <a:r>
              <a:rPr lang="pt-BR" sz="1800" dirty="0">
                <a:solidFill>
                  <a:schemeClr val="tx2">
                    <a:lumMod val="75000"/>
                  </a:schemeClr>
                </a:solidFill>
              </a:rPr>
              <a:t>a aplic</a:t>
            </a:r>
            <a:r>
              <a:rPr lang="ro-RO" sz="1800" dirty="0">
                <a:solidFill>
                  <a:schemeClr val="tx2">
                    <a:lumMod val="75000"/>
                  </a:schemeClr>
                </a:solidFill>
              </a:rPr>
              <a:t>ă</a:t>
            </a:r>
            <a:r>
              <a:rPr lang="pt-BR" sz="1800" dirty="0">
                <a:solidFill>
                  <a:schemeClr val="tx2">
                    <a:lumMod val="75000"/>
                  </a:schemeClr>
                </a:solidFill>
              </a:rPr>
              <a:t>rii </a:t>
            </a:r>
            <a:r>
              <a:rPr lang="ro-RO" sz="1800" dirty="0">
                <a:solidFill>
                  <a:schemeClr val="tx2">
                    <a:lumMod val="75000"/>
                  </a:schemeClr>
                </a:solidFill>
              </a:rPr>
              <a:t>î</a:t>
            </a:r>
            <a:r>
              <a:rPr lang="pt-BR" sz="1800" dirty="0">
                <a:solidFill>
                  <a:schemeClr val="tx2">
                    <a:lumMod val="75000"/>
                  </a:schemeClr>
                </a:solidFill>
              </a:rPr>
              <a:t>n ambele cazuri a aceluia</a:t>
            </a:r>
            <a:r>
              <a:rPr lang="ro-RO" sz="1800" dirty="0">
                <a:solidFill>
                  <a:schemeClr val="tx2">
                    <a:lumMod val="75000"/>
                  </a:schemeClr>
                </a:solidFill>
              </a:rPr>
              <a:t>ș</a:t>
            </a:r>
            <a:r>
              <a:rPr lang="pt-BR" sz="1800" dirty="0">
                <a:solidFill>
                  <a:schemeClr val="tx2">
                    <a:lumMod val="75000"/>
                  </a:schemeClr>
                </a:solidFill>
              </a:rPr>
              <a:t>i proces anevoios de autorizare</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Lipsa de actualizare din 2002 a Standardului SR 831, privind utilizarea în comun a stâlpilor pentru linii de energie electrică, linii de tracțiune electrică urbană, instalații de telecomunicații, rețele de TV prin cablu și alte utilități</a:t>
            </a:r>
          </a:p>
          <a:p>
            <a:pPr lvl="2">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5562600"/>
            <a:ext cx="7772400" cy="344805"/>
          </a:xfrm>
          <a:prstGeom prst="rect">
            <a:avLst/>
          </a:prstGeom>
          <a:noFill/>
          <a:ln>
            <a:noFill/>
          </a:ln>
        </p:spPr>
      </p:pic>
    </p:spTree>
    <p:extLst>
      <p:ext uri="{BB962C8B-B14F-4D97-AF65-F5344CB8AC3E}">
        <p14:creationId xmlns:p14="http://schemas.microsoft.com/office/powerpoint/2010/main" val="672730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II</a:t>
            </a:r>
            <a:r>
              <a:rPr lang="en-US" sz="2400" b="1" dirty="0">
                <a:solidFill>
                  <a:schemeClr val="tx2">
                    <a:lumMod val="75000"/>
                  </a:schemeClr>
                </a:solidFill>
              </a:rPr>
              <a:t>. </a:t>
            </a:r>
            <a:r>
              <a:rPr lang="ro-RO" sz="2400" b="1" dirty="0">
                <a:solidFill>
                  <a:schemeClr val="tx2">
                    <a:lumMod val="75000"/>
                  </a:schemeClr>
                </a:solidFill>
              </a:rPr>
              <a:t>P</a:t>
            </a:r>
            <a:r>
              <a:rPr lang="es-ES" sz="2400" b="1" dirty="0">
                <a:solidFill>
                  <a:schemeClr val="tx2">
                    <a:lumMod val="75000"/>
                  </a:schemeClr>
                </a:solidFill>
              </a:rPr>
              <a:t>lan</a:t>
            </a:r>
            <a:r>
              <a:rPr lang="ro-RO" sz="2400" b="1" dirty="0">
                <a:solidFill>
                  <a:schemeClr val="tx2">
                    <a:lumMod val="75000"/>
                  </a:schemeClr>
                </a:solidFill>
              </a:rPr>
              <a:t>ul</a:t>
            </a:r>
            <a:r>
              <a:rPr lang="es-ES" sz="2400" b="1" dirty="0">
                <a:solidFill>
                  <a:schemeClr val="tx2">
                    <a:lumMod val="75000"/>
                  </a:schemeClr>
                </a:solidFill>
              </a:rPr>
              <a:t> de ac</a:t>
            </a:r>
            <a:r>
              <a:rPr lang="ro-RO" sz="2400" b="1" dirty="0">
                <a:solidFill>
                  <a:schemeClr val="tx2">
                    <a:lumMod val="75000"/>
                  </a:schemeClr>
                </a:solidFill>
              </a:rPr>
              <a:t>ț</a:t>
            </a:r>
            <a:r>
              <a:rPr lang="es-ES" sz="2400" b="1" dirty="0">
                <a:solidFill>
                  <a:schemeClr val="tx2">
                    <a:lumMod val="75000"/>
                  </a:schemeClr>
                </a:solidFill>
              </a:rPr>
              <a:t>iuni- </a:t>
            </a:r>
            <a:r>
              <a:rPr lang="en-US" sz="2400" b="1" dirty="0">
                <a:solidFill>
                  <a:schemeClr val="tx2">
                    <a:lumMod val="75000"/>
                  </a:schemeClr>
                </a:solidFill>
              </a:rPr>
              <a:t>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(1)</a:t>
            </a:r>
            <a:endParaRPr lang="ro-RO" sz="2400" b="1" dirty="0">
              <a:solidFill>
                <a:schemeClr val="tx2">
                  <a:lumMod val="75000"/>
                </a:schemeClr>
              </a:solidFill>
            </a:endParaRPr>
          </a:p>
          <a:p>
            <a:pPr marL="0" indent="0">
              <a:buNone/>
            </a:pPr>
            <a:r>
              <a:rPr lang="ro-RO" sz="2000" b="1" dirty="0">
                <a:solidFill>
                  <a:schemeClr val="tx2">
                    <a:lumMod val="75000"/>
                  </a:schemeClr>
                </a:solidFill>
              </a:rPr>
              <a:t>Planul de acțiuni</a:t>
            </a:r>
            <a:r>
              <a:rPr lang="en-GB" sz="2000" b="1" dirty="0">
                <a:solidFill>
                  <a:schemeClr val="tx2">
                    <a:lumMod val="75000"/>
                  </a:schemeClr>
                </a:solidFill>
              </a:rPr>
              <a:t> pentru sistematizarea </a:t>
            </a:r>
            <a:r>
              <a:rPr lang="ro-RO" sz="2000" b="1" dirty="0">
                <a:solidFill>
                  <a:schemeClr val="tx2">
                    <a:lumMod val="75000"/>
                  </a:schemeClr>
                </a:solidFill>
              </a:rPr>
              <a:t>ș</a:t>
            </a:r>
            <a:r>
              <a:rPr lang="en-GB" sz="2000" b="1" dirty="0">
                <a:solidFill>
                  <a:schemeClr val="tx2">
                    <a:lumMod val="75000"/>
                  </a:schemeClr>
                </a:solidFill>
              </a:rPr>
              <a:t>i simplificarea legislativ</a:t>
            </a:r>
            <a:r>
              <a:rPr lang="ro-RO" sz="2000" b="1" dirty="0">
                <a:solidFill>
                  <a:schemeClr val="tx2">
                    <a:lumMod val="75000"/>
                  </a:schemeClr>
                </a:solidFill>
              </a:rPr>
              <a:t>ă</a:t>
            </a:r>
            <a:r>
              <a:rPr lang="en-GB" sz="2000" b="1" dirty="0">
                <a:solidFill>
                  <a:schemeClr val="tx2">
                    <a:lumMod val="75000"/>
                  </a:schemeClr>
                </a:solidFill>
              </a:rPr>
              <a:t> </a:t>
            </a:r>
            <a:endParaRPr lang="ro-RO" sz="20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 respectat principiile M</a:t>
            </a:r>
            <a:r>
              <a:rPr lang="it-IT" sz="1800" dirty="0">
                <a:solidFill>
                  <a:schemeClr val="tx2">
                    <a:lumMod val="75000"/>
                  </a:schemeClr>
                </a:solidFill>
              </a:rPr>
              <a:t>etodologiei comune de planificare strategic</a:t>
            </a:r>
            <a:r>
              <a:rPr lang="ro-RO" sz="1800" dirty="0">
                <a:solidFill>
                  <a:schemeClr val="tx2">
                    <a:lumMod val="75000"/>
                  </a:schemeClr>
                </a:solidFill>
              </a:rPr>
              <a:t>ă a SGG, transpuse în Metodologia de Lucru elaborată de Prestator în etapa de analiză.</a:t>
            </a:r>
          </a:p>
          <a:p>
            <a:pPr lvl="1">
              <a:buFont typeface="Wingdings" panose="05000000000000000000" pitchFamily="2" charset="2"/>
              <a:buChar char="§"/>
            </a:pPr>
            <a:r>
              <a:rPr lang="ro-RO" sz="1800" dirty="0">
                <a:solidFill>
                  <a:schemeClr val="tx2">
                    <a:lumMod val="75000"/>
                  </a:schemeClr>
                </a:solidFill>
              </a:rPr>
              <a:t>Prestatorul a pornit de la constatările făcute în  cadrul analizei exhaustive a actelor normative inventariate, prezentate în livrabilul L1. </a:t>
            </a:r>
          </a:p>
          <a:p>
            <a:pPr lvl="1">
              <a:buFont typeface="Wingdings" panose="05000000000000000000" pitchFamily="2" charset="2"/>
              <a:buChar char="§"/>
            </a:pPr>
            <a:r>
              <a:rPr lang="ro-RO" sz="1800" dirty="0">
                <a:solidFill>
                  <a:schemeClr val="tx2">
                    <a:lumMod val="75000"/>
                  </a:schemeClr>
                </a:solidFill>
              </a:rPr>
              <a:t>S-a realizat sub forma T</a:t>
            </a:r>
            <a:r>
              <a:rPr lang="en-US" sz="1800" dirty="0">
                <a:solidFill>
                  <a:schemeClr val="tx2">
                    <a:lumMod val="75000"/>
                  </a:schemeClr>
                </a:solidFill>
              </a:rPr>
              <a:t>abel</a:t>
            </a:r>
            <a:r>
              <a:rPr lang="ro-RO" sz="1800" dirty="0">
                <a:solidFill>
                  <a:schemeClr val="tx2">
                    <a:lumMod val="75000"/>
                  </a:schemeClr>
                </a:solidFill>
              </a:rPr>
              <a:t>ului</a:t>
            </a:r>
            <a:r>
              <a:rPr lang="en-US" sz="1800" dirty="0">
                <a:solidFill>
                  <a:schemeClr val="tx2">
                    <a:lumMod val="75000"/>
                  </a:schemeClr>
                </a:solidFill>
              </a:rPr>
              <a:t> cu concluzii </a:t>
            </a:r>
            <a:r>
              <a:rPr lang="ro-RO" sz="1800" dirty="0">
                <a:solidFill>
                  <a:schemeClr val="tx2">
                    <a:lumMod val="75000"/>
                  </a:schemeClr>
                </a:solidFill>
              </a:rPr>
              <a:t>ș</a:t>
            </a:r>
            <a:r>
              <a:rPr lang="en-US" sz="1800" dirty="0">
                <a:solidFill>
                  <a:schemeClr val="tx2">
                    <a:lumMod val="75000"/>
                  </a:schemeClr>
                </a:solidFill>
              </a:rPr>
              <a:t>i recomand</a:t>
            </a:r>
            <a:r>
              <a:rPr lang="ro-RO" sz="1800" dirty="0">
                <a:solidFill>
                  <a:schemeClr val="tx2">
                    <a:lumMod val="75000"/>
                  </a:schemeClr>
                </a:solidFill>
              </a:rPr>
              <a:t>ă</a:t>
            </a:r>
            <a:r>
              <a:rPr lang="en-US" sz="1800" dirty="0">
                <a:solidFill>
                  <a:schemeClr val="tx2">
                    <a:lumMod val="75000"/>
                  </a:schemeClr>
                </a:solidFill>
              </a:rPr>
              <a:t>ri pentru a ob</a:t>
            </a:r>
            <a:r>
              <a:rPr lang="ro-RO" sz="1800" dirty="0">
                <a:solidFill>
                  <a:schemeClr val="tx2">
                    <a:lumMod val="75000"/>
                  </a:schemeClr>
                </a:solidFill>
              </a:rPr>
              <a:t>ț</a:t>
            </a:r>
            <a:r>
              <a:rPr lang="en-US" sz="1800" dirty="0">
                <a:solidFill>
                  <a:schemeClr val="tx2">
                    <a:lumMod val="75000"/>
                  </a:schemeClr>
                </a:solidFill>
              </a:rPr>
              <a:t>ine sistematizarea </a:t>
            </a:r>
            <a:r>
              <a:rPr lang="ro-RO" sz="1800" dirty="0">
                <a:solidFill>
                  <a:schemeClr val="tx2">
                    <a:lumMod val="75000"/>
                  </a:schemeClr>
                </a:solidFill>
              </a:rPr>
              <a:t>ș</a:t>
            </a:r>
            <a:r>
              <a:rPr lang="en-US" sz="1800" dirty="0">
                <a:solidFill>
                  <a:schemeClr val="tx2">
                    <a:lumMod val="75000"/>
                  </a:schemeClr>
                </a:solidFill>
              </a:rPr>
              <a:t>i simplificarea legisla</a:t>
            </a:r>
            <a:r>
              <a:rPr lang="ro-RO" sz="1800" dirty="0">
                <a:solidFill>
                  <a:schemeClr val="tx2">
                    <a:lumMod val="75000"/>
                  </a:schemeClr>
                </a:solidFill>
              </a:rPr>
              <a:t>ț</a:t>
            </a:r>
            <a:r>
              <a:rPr lang="en-US" sz="1800" dirty="0">
                <a:solidFill>
                  <a:schemeClr val="tx2">
                    <a:lumMod val="75000"/>
                  </a:schemeClr>
                </a:solidFill>
              </a:rPr>
              <a:t>iei cu impact asupra dezvolt</a:t>
            </a:r>
            <a:r>
              <a:rPr lang="ro-RO" sz="1800" dirty="0">
                <a:solidFill>
                  <a:schemeClr val="tx2">
                    <a:lumMod val="75000"/>
                  </a:schemeClr>
                </a:solidFill>
              </a:rPr>
              <a:t>ă</a:t>
            </a:r>
            <a:r>
              <a:rPr lang="en-US" sz="1800" dirty="0">
                <a:solidFill>
                  <a:schemeClr val="tx2">
                    <a:lumMod val="75000"/>
                  </a:schemeClr>
                </a:solidFill>
              </a:rPr>
              <a:t>rii re</a:t>
            </a:r>
            <a:r>
              <a:rPr lang="ro-RO" sz="1800" dirty="0">
                <a:solidFill>
                  <a:schemeClr val="tx2">
                    <a:lumMod val="75000"/>
                  </a:schemeClr>
                </a:solidFill>
              </a:rPr>
              <a:t>ț</a:t>
            </a:r>
            <a:r>
              <a:rPr lang="en-US" sz="1800" dirty="0">
                <a:solidFill>
                  <a:schemeClr val="tx2">
                    <a:lumMod val="75000"/>
                  </a:schemeClr>
                </a:solidFill>
              </a:rPr>
              <a:t>elelor Broadband NGN</a:t>
            </a:r>
            <a:r>
              <a:rPr lang="ro-RO" sz="1800" dirty="0">
                <a:solidFill>
                  <a:schemeClr val="tx2">
                    <a:lumMod val="75000"/>
                  </a:schemeClr>
                </a:solidFill>
              </a:rPr>
              <a:t>, </a:t>
            </a:r>
            <a:r>
              <a:rPr lang="en-US" sz="1800" dirty="0">
                <a:solidFill>
                  <a:schemeClr val="tx2">
                    <a:lumMod val="75000"/>
                  </a:schemeClr>
                </a:solidFill>
                <a:hlinkClick r:id="rId2" action="ppaction://hlinkfile"/>
              </a:rPr>
              <a:t>[link]</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Acest tabel a rezultat prin </a:t>
            </a:r>
            <a:r>
              <a:rPr lang="en-GB" sz="1800" dirty="0">
                <a:solidFill>
                  <a:schemeClr val="tx2">
                    <a:lumMod val="75000"/>
                  </a:schemeClr>
                </a:solidFill>
              </a:rPr>
              <a:t>completarea</a:t>
            </a:r>
            <a:r>
              <a:rPr lang="ro-RO" sz="1800" dirty="0">
                <a:solidFill>
                  <a:schemeClr val="tx2">
                    <a:lumMod val="75000"/>
                  </a:schemeClr>
                </a:solidFill>
              </a:rPr>
              <a:t> Tabelul</a:t>
            </a:r>
            <a:r>
              <a:rPr lang="en-GB" sz="1800" dirty="0">
                <a:solidFill>
                  <a:schemeClr val="tx2">
                    <a:lumMod val="75000"/>
                  </a:schemeClr>
                </a:solidFill>
              </a:rPr>
              <a:t>ui</a:t>
            </a:r>
            <a:r>
              <a:rPr lang="ro-RO" sz="1800" dirty="0">
                <a:solidFill>
                  <a:schemeClr val="tx2">
                    <a:lumMod val="75000"/>
                  </a:schemeClr>
                </a:solidFill>
              </a:rPr>
              <a:t> cu Analiza exhaustivă, realizat în etapa precedentă, </a:t>
            </a:r>
            <a:r>
              <a:rPr lang="en-GB" sz="1800" dirty="0">
                <a:solidFill>
                  <a:schemeClr val="tx2">
                    <a:lumMod val="75000"/>
                  </a:schemeClr>
                </a:solidFill>
              </a:rPr>
              <a:t>cu o </a:t>
            </a:r>
            <a:r>
              <a:rPr lang="ro-RO" sz="1800" dirty="0">
                <a:solidFill>
                  <a:schemeClr val="tx2">
                    <a:lumMod val="75000"/>
                  </a:schemeClr>
                </a:solidFill>
              </a:rPr>
              <a:t>coloană suplimentară denumită “Concluzii și Recomandări”, care detaliază soluțiile de sistematizare și simplificare propuse de Prestator.</a:t>
            </a:r>
          </a:p>
          <a:p>
            <a:pPr lvl="1">
              <a:buFont typeface="Wingdings" panose="05000000000000000000" pitchFamily="2" charset="2"/>
              <a:buChar char="§"/>
            </a:pPr>
            <a:endParaRPr lang="ro-RO" sz="1800" dirty="0">
              <a:solidFill>
                <a:schemeClr val="tx2">
                  <a:lumMod val="75000"/>
                </a:schemeClr>
              </a:solidFill>
            </a:endParaRPr>
          </a:p>
          <a:p>
            <a:pPr>
              <a:buFont typeface="Wingdings" panose="05000000000000000000" pitchFamily="2" charset="2"/>
              <a:buChar char="§"/>
            </a:pPr>
            <a:endParaRPr lang="ro-RO" sz="20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953671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II</a:t>
            </a:r>
            <a:r>
              <a:rPr lang="en-US" sz="2400" b="1" dirty="0">
                <a:solidFill>
                  <a:schemeClr val="tx2">
                    <a:lumMod val="75000"/>
                  </a:schemeClr>
                </a:solidFill>
              </a:rPr>
              <a:t>. </a:t>
            </a:r>
            <a:r>
              <a:rPr lang="ro-RO" sz="2400" b="1" dirty="0">
                <a:solidFill>
                  <a:schemeClr val="tx2">
                    <a:lumMod val="75000"/>
                  </a:schemeClr>
                </a:solidFill>
              </a:rPr>
              <a:t>P</a:t>
            </a:r>
            <a:r>
              <a:rPr lang="es-ES" sz="2400" b="1" dirty="0">
                <a:solidFill>
                  <a:schemeClr val="tx2">
                    <a:lumMod val="75000"/>
                  </a:schemeClr>
                </a:solidFill>
              </a:rPr>
              <a:t>lan</a:t>
            </a:r>
            <a:r>
              <a:rPr lang="ro-RO" sz="2400" b="1" dirty="0">
                <a:solidFill>
                  <a:schemeClr val="tx2">
                    <a:lumMod val="75000"/>
                  </a:schemeClr>
                </a:solidFill>
              </a:rPr>
              <a:t>ul</a:t>
            </a:r>
            <a:r>
              <a:rPr lang="es-ES" sz="2400" b="1" dirty="0">
                <a:solidFill>
                  <a:schemeClr val="tx2">
                    <a:lumMod val="75000"/>
                  </a:schemeClr>
                </a:solidFill>
              </a:rPr>
              <a:t> de ac</a:t>
            </a:r>
            <a:r>
              <a:rPr lang="ro-RO" sz="2400" b="1" dirty="0">
                <a:solidFill>
                  <a:schemeClr val="tx2">
                    <a:lumMod val="75000"/>
                  </a:schemeClr>
                </a:solidFill>
              </a:rPr>
              <a:t>ț</a:t>
            </a:r>
            <a:r>
              <a:rPr lang="es-ES" sz="2400" b="1" dirty="0">
                <a:solidFill>
                  <a:schemeClr val="tx2">
                    <a:lumMod val="75000"/>
                  </a:schemeClr>
                </a:solidFill>
              </a:rPr>
              <a:t>iuni- </a:t>
            </a:r>
            <a:r>
              <a:rPr lang="en-US" sz="2400" b="1" dirty="0">
                <a:solidFill>
                  <a:schemeClr val="tx2">
                    <a:lumMod val="75000"/>
                  </a:schemeClr>
                </a:solidFill>
              </a:rPr>
              <a:t>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2</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Planul de acțiuni</a:t>
            </a:r>
            <a:r>
              <a:rPr lang="en-GB" sz="2000" b="1" dirty="0">
                <a:solidFill>
                  <a:schemeClr val="tx2">
                    <a:lumMod val="75000"/>
                  </a:schemeClr>
                </a:solidFill>
              </a:rPr>
              <a:t> pentru sistematizarea </a:t>
            </a:r>
            <a:r>
              <a:rPr lang="ro-RO" sz="2000" b="1" dirty="0">
                <a:solidFill>
                  <a:schemeClr val="tx2">
                    <a:lumMod val="75000"/>
                  </a:schemeClr>
                </a:solidFill>
              </a:rPr>
              <a:t>ș</a:t>
            </a:r>
            <a:r>
              <a:rPr lang="en-GB" sz="2000" b="1" dirty="0">
                <a:solidFill>
                  <a:schemeClr val="tx2">
                    <a:lumMod val="75000"/>
                  </a:schemeClr>
                </a:solidFill>
              </a:rPr>
              <a:t>i simplificarea </a:t>
            </a:r>
            <a:r>
              <a:rPr lang="ro-RO" sz="2000" b="1" dirty="0">
                <a:solidFill>
                  <a:schemeClr val="tx2">
                    <a:lumMod val="75000"/>
                  </a:schemeClr>
                </a:solidFill>
              </a:rPr>
              <a:t>(continuare)</a:t>
            </a:r>
          </a:p>
          <a:p>
            <a:pPr lvl="1">
              <a:buFont typeface="Wingdings" panose="05000000000000000000" pitchFamily="2" charset="2"/>
              <a:buChar char="§"/>
            </a:pPr>
            <a:r>
              <a:rPr lang="ro-RO" sz="1800" dirty="0">
                <a:solidFill>
                  <a:schemeClr val="tx2">
                    <a:lumMod val="75000"/>
                  </a:schemeClr>
                </a:solidFill>
              </a:rPr>
              <a:t>Propunerile Prestatorului au vizat soluționarea adecvată a suprapunerilor, dublărilor și conflictelor normative și a celorlalte incidente legislative identificate, din perspectiva dezvoltării de rețele Broadband NGN.</a:t>
            </a:r>
          </a:p>
          <a:p>
            <a:pPr lvl="1">
              <a:buFont typeface="Wingdings" panose="05000000000000000000" pitchFamily="2" charset="2"/>
              <a:buChar char="§"/>
            </a:pPr>
            <a:r>
              <a:rPr lang="ro-RO" sz="1800" dirty="0">
                <a:solidFill>
                  <a:schemeClr val="tx2">
                    <a:lumMod val="75000"/>
                  </a:schemeClr>
                </a:solidFill>
              </a:rPr>
              <a:t>Prestatorul a aplicat metodele de simplificare legislativă conform Legii nr. 24/2000, respectiv:</a:t>
            </a:r>
            <a:endParaRPr lang="en-GB"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Asanarea legislației sau Ghilotina Reglementărilor, prin procedeul tehnic al abrogărilor exprese. </a:t>
            </a:r>
            <a:endParaRPr lang="en-GB"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Modificarea si/sau completarea actelor normative în vigoare, prin elaborarea unor acte normative de modificare/ completare. </a:t>
            </a:r>
            <a:endParaRPr lang="en-GB" sz="1800" dirty="0">
              <a:solidFill>
                <a:schemeClr val="tx2">
                  <a:lumMod val="75000"/>
                </a:schemeClr>
              </a:solidFill>
            </a:endParaRPr>
          </a:p>
          <a:p>
            <a:pPr>
              <a:buFont typeface="Wingdings" panose="05000000000000000000" pitchFamily="2" charset="2"/>
              <a:buChar char="§"/>
            </a:pPr>
            <a:endParaRPr lang="ro-RO" sz="20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74734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II</a:t>
            </a:r>
            <a:r>
              <a:rPr lang="en-US" sz="2400" b="1" dirty="0">
                <a:solidFill>
                  <a:schemeClr val="tx2">
                    <a:lumMod val="75000"/>
                  </a:schemeClr>
                </a:solidFill>
              </a:rPr>
              <a:t>. </a:t>
            </a:r>
            <a:r>
              <a:rPr lang="ro-RO" sz="2400" b="1" dirty="0">
                <a:solidFill>
                  <a:schemeClr val="tx2">
                    <a:lumMod val="75000"/>
                  </a:schemeClr>
                </a:solidFill>
              </a:rPr>
              <a:t>P</a:t>
            </a:r>
            <a:r>
              <a:rPr lang="es-ES" sz="2400" b="1" dirty="0">
                <a:solidFill>
                  <a:schemeClr val="tx2">
                    <a:lumMod val="75000"/>
                  </a:schemeClr>
                </a:solidFill>
              </a:rPr>
              <a:t>lan</a:t>
            </a:r>
            <a:r>
              <a:rPr lang="ro-RO" sz="2400" b="1" dirty="0">
                <a:solidFill>
                  <a:schemeClr val="tx2">
                    <a:lumMod val="75000"/>
                  </a:schemeClr>
                </a:solidFill>
              </a:rPr>
              <a:t>ul</a:t>
            </a:r>
            <a:r>
              <a:rPr lang="es-ES" sz="2400" b="1" dirty="0">
                <a:solidFill>
                  <a:schemeClr val="tx2">
                    <a:lumMod val="75000"/>
                  </a:schemeClr>
                </a:solidFill>
              </a:rPr>
              <a:t> de ac</a:t>
            </a:r>
            <a:r>
              <a:rPr lang="ro-RO" sz="2400" b="1" dirty="0">
                <a:solidFill>
                  <a:schemeClr val="tx2">
                    <a:lumMod val="75000"/>
                  </a:schemeClr>
                </a:solidFill>
              </a:rPr>
              <a:t>ț</a:t>
            </a:r>
            <a:r>
              <a:rPr lang="es-ES" sz="2400" b="1" dirty="0">
                <a:solidFill>
                  <a:schemeClr val="tx2">
                    <a:lumMod val="75000"/>
                  </a:schemeClr>
                </a:solidFill>
              </a:rPr>
              <a:t>iuni- </a:t>
            </a:r>
            <a:r>
              <a:rPr lang="ro-RO" sz="2400" b="1" dirty="0">
                <a:solidFill>
                  <a:schemeClr val="tx2">
                    <a:lumMod val="75000"/>
                  </a:schemeClr>
                </a:solidFill>
              </a:rPr>
              <a:t>Descrierea Livrabilului L2 (1)</a:t>
            </a:r>
          </a:p>
          <a:p>
            <a:pPr marL="0" indent="0">
              <a:buNone/>
            </a:pPr>
            <a:r>
              <a:rPr lang="ro-RO" sz="2000" b="1" dirty="0">
                <a:solidFill>
                  <a:schemeClr val="tx2">
                    <a:lumMod val="75000"/>
                  </a:schemeClr>
                </a:solidFill>
              </a:rPr>
              <a:t>Prezentarea Planului de Acțiuni</a:t>
            </a:r>
          </a:p>
          <a:p>
            <a:pPr>
              <a:buFont typeface="Wingdings" panose="05000000000000000000" pitchFamily="2" charset="2"/>
              <a:buChar char="§"/>
            </a:pPr>
            <a:r>
              <a:rPr lang="ro-RO" sz="1800" dirty="0">
                <a:solidFill>
                  <a:schemeClr val="tx2">
                    <a:lumMod val="75000"/>
                  </a:schemeClr>
                </a:solidFill>
              </a:rPr>
              <a:t>Prezentarea activităților realizate în etapa de analiză, necesare pentru realizarea Planului de acțiuni</a:t>
            </a:r>
          </a:p>
          <a:p>
            <a:pPr lvl="1">
              <a:buFont typeface="Wingdings" panose="05000000000000000000" pitchFamily="2" charset="2"/>
              <a:buChar char="§"/>
            </a:pPr>
            <a:r>
              <a:rPr lang="ro-RO" sz="1800" dirty="0">
                <a:solidFill>
                  <a:schemeClr val="tx2">
                    <a:lumMod val="75000"/>
                  </a:schemeClr>
                </a:solidFill>
              </a:rPr>
              <a:t>Elaborarea Metodologiei de Lucru, a Bazei de Date de inventariere și a Analizei exhaustive a actelor normative incidente</a:t>
            </a:r>
          </a:p>
          <a:p>
            <a:pPr>
              <a:buFont typeface="Wingdings" panose="05000000000000000000" pitchFamily="2" charset="2"/>
              <a:buChar char="§"/>
            </a:pPr>
            <a:r>
              <a:rPr lang="ro-RO" sz="1800" dirty="0">
                <a:solidFill>
                  <a:schemeClr val="tx2">
                    <a:lumMod val="75000"/>
                  </a:schemeClr>
                </a:solidFill>
              </a:rPr>
              <a:t>C</a:t>
            </a:r>
            <a:r>
              <a:rPr lang="en-US" sz="1800" dirty="0">
                <a:solidFill>
                  <a:schemeClr val="tx2">
                    <a:lumMod val="75000"/>
                  </a:schemeClr>
                </a:solidFill>
              </a:rPr>
              <a:t>oncluzii</a:t>
            </a:r>
            <a:r>
              <a:rPr lang="ro-RO" sz="1800" dirty="0">
                <a:solidFill>
                  <a:schemeClr val="tx2">
                    <a:lumMod val="75000"/>
                  </a:schemeClr>
                </a:solidFill>
              </a:rPr>
              <a:t>le</a:t>
            </a:r>
            <a:r>
              <a:rPr lang="en-US" sz="1800" dirty="0">
                <a:solidFill>
                  <a:schemeClr val="tx2">
                    <a:lumMod val="75000"/>
                  </a:schemeClr>
                </a:solidFill>
              </a:rPr>
              <a:t> </a:t>
            </a:r>
            <a:r>
              <a:rPr lang="ro-RO" sz="1800" dirty="0">
                <a:solidFill>
                  <a:schemeClr val="tx2">
                    <a:lumMod val="75000"/>
                  </a:schemeClr>
                </a:solidFill>
              </a:rPr>
              <a:t>ș</a:t>
            </a:r>
            <a:r>
              <a:rPr lang="en-US" sz="1800" dirty="0">
                <a:solidFill>
                  <a:schemeClr val="tx2">
                    <a:lumMod val="75000"/>
                  </a:schemeClr>
                </a:solidFill>
              </a:rPr>
              <a:t>i recomand</a:t>
            </a:r>
            <a:r>
              <a:rPr lang="ro-RO" sz="1800" dirty="0">
                <a:solidFill>
                  <a:schemeClr val="tx2">
                    <a:lumMod val="75000"/>
                  </a:schemeClr>
                </a:solidFill>
              </a:rPr>
              <a:t>ă</a:t>
            </a:r>
            <a:r>
              <a:rPr lang="en-US" sz="1800" dirty="0">
                <a:solidFill>
                  <a:schemeClr val="tx2">
                    <a:lumMod val="75000"/>
                  </a:schemeClr>
                </a:solidFill>
              </a:rPr>
              <a:t>ri</a:t>
            </a:r>
            <a:r>
              <a:rPr lang="ro-RO" sz="1800" dirty="0">
                <a:solidFill>
                  <a:schemeClr val="tx2">
                    <a:lumMod val="75000"/>
                  </a:schemeClr>
                </a:solidFill>
              </a:rPr>
              <a:t>le</a:t>
            </a:r>
            <a:r>
              <a:rPr lang="en-US" sz="1800" dirty="0">
                <a:solidFill>
                  <a:schemeClr val="tx2">
                    <a:lumMod val="75000"/>
                  </a:schemeClr>
                </a:solidFill>
              </a:rPr>
              <a:t> Prestatorului privind Planul de ac</a:t>
            </a:r>
            <a:r>
              <a:rPr lang="ro-RO" sz="1800" dirty="0">
                <a:solidFill>
                  <a:schemeClr val="tx2">
                    <a:lumMod val="75000"/>
                  </a:schemeClr>
                </a:solidFill>
              </a:rPr>
              <a:t>ț</a:t>
            </a:r>
            <a:r>
              <a:rPr lang="en-US" sz="1800" dirty="0">
                <a:solidFill>
                  <a:schemeClr val="tx2">
                    <a:lumMod val="75000"/>
                  </a:schemeClr>
                </a:solidFill>
              </a:rPr>
              <a:t>iuni</a:t>
            </a:r>
            <a:r>
              <a:rPr lang="ro-RO" sz="1800" dirty="0">
                <a:solidFill>
                  <a:schemeClr val="tx2">
                    <a:lumMod val="75000"/>
                  </a:schemeClr>
                </a:solidFill>
              </a:rPr>
              <a:t> au vizat</a:t>
            </a:r>
            <a:r>
              <a:rPr lang="en-US" sz="1800" dirty="0">
                <a:solidFill>
                  <a:schemeClr val="tx2">
                    <a:lumMod val="75000"/>
                  </a:schemeClr>
                </a:solidFill>
              </a:rPr>
              <a:t> </a:t>
            </a:r>
            <a:endParaRPr lang="ro-RO" sz="1800" dirty="0">
              <a:solidFill>
                <a:schemeClr val="tx2">
                  <a:lumMod val="75000"/>
                </a:schemeClr>
              </a:solidFill>
            </a:endParaRPr>
          </a:p>
          <a:p>
            <a:pPr lvl="2">
              <a:buFont typeface="Wingdings" panose="05000000000000000000" pitchFamily="2" charset="2"/>
              <a:buChar char="§"/>
            </a:pPr>
            <a:r>
              <a:rPr lang="ro-RO" sz="1800" b="1" dirty="0">
                <a:solidFill>
                  <a:schemeClr val="tx2">
                    <a:lumMod val="75000"/>
                  </a:schemeClr>
                </a:solidFill>
              </a:rPr>
              <a:t>Legea nr. 159/2016 </a:t>
            </a:r>
            <a:r>
              <a:rPr lang="ro-RO" sz="1800" dirty="0">
                <a:solidFill>
                  <a:schemeClr val="tx2">
                    <a:lumMod val="75000"/>
                  </a:schemeClr>
                </a:solidFill>
              </a:rPr>
              <a:t>privind regimul infrastructurii fizice a rețelelor de comunicații electronice, precum și pentru stabilirea unor măsuri pentru reducerea costului instalării rețelelor de comunicații electronice, cu modificările și completările ulterioare, si</a:t>
            </a:r>
          </a:p>
          <a:p>
            <a:pPr lvl="2">
              <a:buFont typeface="Wingdings" panose="05000000000000000000" pitchFamily="2" charset="2"/>
              <a:buChar char="§"/>
            </a:pPr>
            <a:r>
              <a:rPr lang="ro-RO" sz="1800" b="1" dirty="0">
                <a:solidFill>
                  <a:schemeClr val="tx2">
                    <a:lumMod val="75000"/>
                  </a:schemeClr>
                </a:solidFill>
              </a:rPr>
              <a:t>Ordonanța nr. 34/2004 </a:t>
            </a:r>
            <a:r>
              <a:rPr lang="ro-RO" sz="1800" dirty="0">
                <a:solidFill>
                  <a:schemeClr val="tx2">
                    <a:lumMod val="75000"/>
                  </a:schemeClr>
                </a:solidFill>
              </a:rPr>
              <a:t>pentru modificarea și completarea unor dispoziții legale privind serviciile publice de gospodărie comunală, cu modificările și completările ulterioare.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469583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600" b="1" dirty="0">
                <a:solidFill>
                  <a:schemeClr val="tx2">
                    <a:lumMod val="75000"/>
                  </a:schemeClr>
                </a:solidFill>
              </a:rPr>
              <a:t>I</a:t>
            </a:r>
            <a:r>
              <a:rPr lang="ro-RO" sz="2400" b="1" dirty="0">
                <a:solidFill>
                  <a:schemeClr val="tx2">
                    <a:lumMod val="75000"/>
                  </a:schemeClr>
                </a:solidFill>
              </a:rPr>
              <a:t>II</a:t>
            </a:r>
            <a:r>
              <a:rPr lang="en-US" sz="2400" b="1" dirty="0">
                <a:solidFill>
                  <a:schemeClr val="tx2">
                    <a:lumMod val="75000"/>
                  </a:schemeClr>
                </a:solidFill>
              </a:rPr>
              <a:t>. </a:t>
            </a:r>
            <a:r>
              <a:rPr lang="ro-RO" sz="2400" b="1" dirty="0">
                <a:solidFill>
                  <a:schemeClr val="tx2">
                    <a:lumMod val="75000"/>
                  </a:schemeClr>
                </a:solidFill>
              </a:rPr>
              <a:t>P</a:t>
            </a:r>
            <a:r>
              <a:rPr lang="es-ES" sz="2400" b="1" dirty="0">
                <a:solidFill>
                  <a:schemeClr val="tx2">
                    <a:lumMod val="75000"/>
                  </a:schemeClr>
                </a:solidFill>
              </a:rPr>
              <a:t>lan</a:t>
            </a:r>
            <a:r>
              <a:rPr lang="ro-RO" sz="2400" b="1" dirty="0">
                <a:solidFill>
                  <a:schemeClr val="tx2">
                    <a:lumMod val="75000"/>
                  </a:schemeClr>
                </a:solidFill>
              </a:rPr>
              <a:t>ul</a:t>
            </a:r>
            <a:r>
              <a:rPr lang="es-ES" sz="2400" b="1" dirty="0">
                <a:solidFill>
                  <a:schemeClr val="tx2">
                    <a:lumMod val="75000"/>
                  </a:schemeClr>
                </a:solidFill>
              </a:rPr>
              <a:t> de ac</a:t>
            </a:r>
            <a:r>
              <a:rPr lang="ro-RO" sz="2400" b="1" dirty="0">
                <a:solidFill>
                  <a:schemeClr val="tx2">
                    <a:lumMod val="75000"/>
                  </a:schemeClr>
                </a:solidFill>
              </a:rPr>
              <a:t>ț</a:t>
            </a:r>
            <a:r>
              <a:rPr lang="es-ES" sz="2400" b="1" dirty="0">
                <a:solidFill>
                  <a:schemeClr val="tx2">
                    <a:lumMod val="75000"/>
                  </a:schemeClr>
                </a:solidFill>
              </a:rPr>
              <a:t>iuni- </a:t>
            </a:r>
            <a:r>
              <a:rPr lang="ro-RO" sz="2400" b="1" dirty="0">
                <a:solidFill>
                  <a:schemeClr val="tx2">
                    <a:lumMod val="75000"/>
                  </a:schemeClr>
                </a:solidFill>
              </a:rPr>
              <a:t>Descrierea Livrabilului L2 (2)</a:t>
            </a:r>
          </a:p>
          <a:p>
            <a:pPr marL="0" indent="0">
              <a:buNone/>
            </a:pPr>
            <a:r>
              <a:rPr lang="ro-RO" sz="2000" b="1" dirty="0">
                <a:solidFill>
                  <a:schemeClr val="tx2">
                    <a:lumMod val="75000"/>
                  </a:schemeClr>
                </a:solidFill>
              </a:rPr>
              <a:t>Metodele și acțiunile de sistematizare și simplificare aplicate</a:t>
            </a:r>
          </a:p>
          <a:p>
            <a:pPr>
              <a:buFont typeface="Wingdings" panose="05000000000000000000" pitchFamily="2" charset="2"/>
              <a:buChar char="§"/>
            </a:pPr>
            <a:r>
              <a:rPr lang="ro-RO" sz="1800" b="1" dirty="0">
                <a:solidFill>
                  <a:schemeClr val="tx2">
                    <a:lumMod val="75000"/>
                  </a:schemeClr>
                </a:solidFill>
              </a:rPr>
              <a:t>Asanarea legislației sau Ghilotina Reglementărilor, prin procedeul tehnic al abrogarilor exprese. </a:t>
            </a:r>
          </a:p>
          <a:p>
            <a:pPr lvl="1">
              <a:buFont typeface="Wingdings" panose="05000000000000000000" pitchFamily="2" charset="2"/>
              <a:buChar char="§"/>
            </a:pPr>
            <a:r>
              <a:rPr lang="ro-RO" sz="1800" dirty="0">
                <a:solidFill>
                  <a:schemeClr val="tx2">
                    <a:lumMod val="75000"/>
                  </a:schemeClr>
                </a:solidFill>
              </a:rPr>
              <a:t>Prestatorul a propus abrogarea expresă și integrală a OG nr. 34/2004, întucât </a:t>
            </a:r>
          </a:p>
          <a:p>
            <a:pPr lvl="2">
              <a:buFont typeface="Wingdings" panose="05000000000000000000" pitchFamily="2" charset="2"/>
              <a:buChar char="§"/>
            </a:pPr>
            <a:r>
              <a:rPr lang="ro-RO" sz="1800" dirty="0">
                <a:solidFill>
                  <a:schemeClr val="tx2">
                    <a:lumMod val="75000"/>
                  </a:schemeClr>
                </a:solidFill>
              </a:rPr>
              <a:t>În prezent OG nr. 34/2004 nu mai produce efecte, ca urmare a abrogărilor succesive a prevederilor sale, cu excepția celor privind intrarea sa în vigoare. </a:t>
            </a:r>
          </a:p>
          <a:p>
            <a:pPr lvl="2">
              <a:buFont typeface="Wingdings" panose="05000000000000000000" pitchFamily="2" charset="2"/>
              <a:buChar char="§"/>
            </a:pPr>
            <a:r>
              <a:rPr lang="ro-RO" sz="1800" dirty="0">
                <a:solidFill>
                  <a:schemeClr val="tx2">
                    <a:lumMod val="75000"/>
                  </a:schemeClr>
                </a:solidFill>
              </a:rPr>
              <a:t>În ciuda acestui fapt, actul normativ încă se regăsește în programele legislative naționale, generând confuzii de interpretare. </a:t>
            </a:r>
          </a:p>
          <a:p>
            <a:pPr lvl="1">
              <a:buFont typeface="Wingdings" panose="05000000000000000000" pitchFamily="2" charset="2"/>
              <a:buChar char="§"/>
            </a:pPr>
            <a:r>
              <a:rPr lang="ro-RO" sz="1800" dirty="0">
                <a:solidFill>
                  <a:schemeClr val="tx2">
                    <a:lumMod val="75000"/>
                  </a:schemeClr>
                </a:solidFill>
              </a:rPr>
              <a:t>Prestatorul a recomandat abrogarea OG nr. 34/2004 prin ordonanța de urgență a guvernului prin care se intervine asupra Legii nr. 159/2016 </a:t>
            </a:r>
          </a:p>
          <a:p>
            <a:pPr marL="914400" lvl="2" indent="0">
              <a:buNone/>
            </a:pPr>
            <a:endParaRPr lang="ro-RO" sz="1800" dirty="0">
              <a:solidFill>
                <a:schemeClr val="tx2">
                  <a:lumMod val="75000"/>
                </a:schemeClr>
              </a:solidFill>
            </a:endParaRPr>
          </a:p>
          <a:p>
            <a:pPr lvl="1">
              <a:buFont typeface="Wingdings" panose="05000000000000000000" pitchFamily="2" charset="2"/>
              <a:buChar char="§"/>
            </a:pPr>
            <a:endParaRPr lang="ro-RO" sz="22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393524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a:bodyPr>
          <a:lstStyle/>
          <a:p>
            <a:pPr marL="0" indent="0" algn="just">
              <a:buNone/>
            </a:pPr>
            <a:r>
              <a:rPr lang="en-US" sz="2600" b="1" dirty="0">
                <a:solidFill>
                  <a:schemeClr val="tx2">
                    <a:lumMod val="75000"/>
                  </a:schemeClr>
                </a:solidFill>
              </a:rPr>
              <a:t>I</a:t>
            </a:r>
            <a:r>
              <a:rPr lang="ro-RO" sz="2600" b="1" dirty="0">
                <a:solidFill>
                  <a:schemeClr val="tx2">
                    <a:lumMod val="75000"/>
                  </a:schemeClr>
                </a:solidFill>
              </a:rPr>
              <a:t>II</a:t>
            </a:r>
            <a:r>
              <a:rPr lang="en-US" sz="2600" b="1" dirty="0">
                <a:solidFill>
                  <a:schemeClr val="tx2">
                    <a:lumMod val="75000"/>
                  </a:schemeClr>
                </a:solidFill>
              </a:rPr>
              <a:t>. </a:t>
            </a:r>
            <a:r>
              <a:rPr lang="ro-RO" sz="2600" b="1" dirty="0">
                <a:solidFill>
                  <a:schemeClr val="tx2">
                    <a:lumMod val="75000"/>
                  </a:schemeClr>
                </a:solidFill>
              </a:rPr>
              <a:t>P</a:t>
            </a:r>
            <a:r>
              <a:rPr lang="es-ES" sz="2600" b="1" dirty="0">
                <a:solidFill>
                  <a:schemeClr val="tx2">
                    <a:lumMod val="75000"/>
                  </a:schemeClr>
                </a:solidFill>
              </a:rPr>
              <a:t>lan</a:t>
            </a:r>
            <a:r>
              <a:rPr lang="ro-RO" sz="2600" b="1" dirty="0">
                <a:solidFill>
                  <a:schemeClr val="tx2">
                    <a:lumMod val="75000"/>
                  </a:schemeClr>
                </a:solidFill>
              </a:rPr>
              <a:t>ul</a:t>
            </a:r>
            <a:r>
              <a:rPr lang="es-ES" sz="2600" b="1" dirty="0">
                <a:solidFill>
                  <a:schemeClr val="tx2">
                    <a:lumMod val="75000"/>
                  </a:schemeClr>
                </a:solidFill>
              </a:rPr>
              <a:t> de ac</a:t>
            </a:r>
            <a:r>
              <a:rPr lang="ro-RO" sz="2600" b="1" dirty="0">
                <a:solidFill>
                  <a:schemeClr val="tx2">
                    <a:lumMod val="75000"/>
                  </a:schemeClr>
                </a:solidFill>
              </a:rPr>
              <a:t>ț</a:t>
            </a:r>
            <a:r>
              <a:rPr lang="es-ES" sz="2600" b="1" dirty="0">
                <a:solidFill>
                  <a:schemeClr val="tx2">
                    <a:lumMod val="75000"/>
                  </a:schemeClr>
                </a:solidFill>
              </a:rPr>
              <a:t>iuni- </a:t>
            </a:r>
            <a:r>
              <a:rPr lang="ro-RO" sz="2600" b="1" dirty="0">
                <a:solidFill>
                  <a:schemeClr val="tx2">
                    <a:lumMod val="75000"/>
                  </a:schemeClr>
                </a:solidFill>
              </a:rPr>
              <a:t>Descrierea Livrabilului L2 (3)</a:t>
            </a:r>
          </a:p>
          <a:p>
            <a:pPr marL="0" indent="0">
              <a:buNone/>
            </a:pPr>
            <a:r>
              <a:rPr lang="ro-RO" sz="2200" b="1" dirty="0">
                <a:solidFill>
                  <a:schemeClr val="tx2">
                    <a:lumMod val="75000"/>
                  </a:schemeClr>
                </a:solidFill>
              </a:rPr>
              <a:t>Metodele și acțiunile de sistematizare și simplificare aplicate (continuare)</a:t>
            </a:r>
          </a:p>
          <a:p>
            <a:pPr>
              <a:buFont typeface="Wingdings" panose="05000000000000000000" pitchFamily="2" charset="2"/>
              <a:buChar char="§"/>
            </a:pPr>
            <a:r>
              <a:rPr lang="it-IT" sz="1900" b="1" dirty="0">
                <a:solidFill>
                  <a:schemeClr val="tx2">
                    <a:lumMod val="75000"/>
                  </a:schemeClr>
                </a:solidFill>
              </a:rPr>
              <a:t>Modificarea si/sau completarea actelor normative </a:t>
            </a:r>
            <a:r>
              <a:rPr lang="ro-RO" sz="1900" b="1" dirty="0">
                <a:solidFill>
                  <a:schemeClr val="tx2">
                    <a:lumMod val="75000"/>
                  </a:schemeClr>
                </a:solidFill>
              </a:rPr>
              <a:t>î</a:t>
            </a:r>
            <a:r>
              <a:rPr lang="it-IT" sz="1900" b="1" dirty="0">
                <a:solidFill>
                  <a:schemeClr val="tx2">
                    <a:lumMod val="75000"/>
                  </a:schemeClr>
                </a:solidFill>
              </a:rPr>
              <a:t>n vigoare, prin elaborarea unor acte normative de modificare/ completare</a:t>
            </a:r>
            <a:endParaRPr lang="ro-RO" sz="1900" b="1" dirty="0">
              <a:solidFill>
                <a:schemeClr val="tx2">
                  <a:lumMod val="75000"/>
                </a:schemeClr>
              </a:solidFill>
            </a:endParaRPr>
          </a:p>
          <a:p>
            <a:pPr lvl="1">
              <a:buFont typeface="Wingdings" panose="05000000000000000000" pitchFamily="2" charset="2"/>
              <a:buChar char="§"/>
            </a:pPr>
            <a:r>
              <a:rPr lang="ro-RO" sz="1900" dirty="0">
                <a:solidFill>
                  <a:schemeClr val="tx2">
                    <a:lumMod val="75000"/>
                  </a:schemeClr>
                </a:solidFill>
              </a:rPr>
              <a:t>Referitor la </a:t>
            </a:r>
            <a:r>
              <a:rPr lang="ro-RO" sz="1900" b="1" dirty="0">
                <a:solidFill>
                  <a:schemeClr val="tx2">
                    <a:lumMod val="75000"/>
                  </a:schemeClr>
                </a:solidFill>
              </a:rPr>
              <a:t>Legea nr. 159/2016</a:t>
            </a:r>
            <a:r>
              <a:rPr lang="ro-RO" sz="1900" dirty="0">
                <a:solidFill>
                  <a:schemeClr val="tx2">
                    <a:lumMod val="75000"/>
                  </a:schemeClr>
                </a:solidFill>
              </a:rPr>
              <a:t>, Prestatorul a aplicat metoda pentru înlăturarea:</a:t>
            </a:r>
          </a:p>
          <a:p>
            <a:pPr lvl="2">
              <a:buFont typeface="Wingdings" panose="05000000000000000000" pitchFamily="2" charset="2"/>
              <a:buChar char="§"/>
            </a:pPr>
            <a:r>
              <a:rPr lang="ro-RO" sz="1900" dirty="0">
                <a:solidFill>
                  <a:schemeClr val="tx2">
                    <a:lumMod val="75000"/>
                  </a:schemeClr>
                </a:solidFill>
              </a:rPr>
              <a:t>Sarcinilor administrative generate de</a:t>
            </a:r>
          </a:p>
          <a:p>
            <a:pPr lvl="3">
              <a:buFont typeface="Wingdings" panose="05000000000000000000" pitchFamily="2" charset="2"/>
              <a:buChar char="§"/>
            </a:pPr>
            <a:r>
              <a:rPr lang="ro-RO" sz="1900" dirty="0">
                <a:solidFill>
                  <a:schemeClr val="tx2">
                    <a:lumMod val="75000"/>
                  </a:schemeClr>
                </a:solidFill>
              </a:rPr>
              <a:t>lipsa sancțiunilor legislative eficiente care să amendeze încălcarea unor obligații legale sau </a:t>
            </a:r>
          </a:p>
          <a:p>
            <a:pPr lvl="3">
              <a:buFont typeface="Wingdings" panose="05000000000000000000" pitchFamily="2" charset="2"/>
              <a:buChar char="§"/>
            </a:pPr>
            <a:r>
              <a:rPr lang="ro-RO" sz="1900" dirty="0">
                <a:solidFill>
                  <a:schemeClr val="tx2">
                    <a:lumMod val="75000"/>
                  </a:schemeClr>
                </a:solidFill>
              </a:rPr>
              <a:t>termene procedurale cu o durată exagerată raportat la complexitatea acțiunii pentru care sunt acordate</a:t>
            </a:r>
          </a:p>
          <a:p>
            <a:pPr lvl="3">
              <a:buFont typeface="Wingdings" panose="05000000000000000000" pitchFamily="2" charset="2"/>
              <a:buChar char="§"/>
            </a:pPr>
            <a:r>
              <a:rPr lang="ro-RO" sz="1900" dirty="0">
                <a:solidFill>
                  <a:schemeClr val="tx2">
                    <a:lumMod val="75000"/>
                  </a:schemeClr>
                </a:solidFill>
              </a:rPr>
              <a:t>neluarea în calcul a tuturor criteriilor pentru stabilirea unei valori obiective a tarifelor/ prețului maxim datorat pentru accesul pe proprietăți</a:t>
            </a:r>
          </a:p>
          <a:p>
            <a:pPr lvl="1">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139937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600" b="1" dirty="0">
                <a:solidFill>
                  <a:schemeClr val="tx2">
                    <a:lumMod val="75000"/>
                  </a:schemeClr>
                </a:solidFill>
              </a:rPr>
              <a:t>I</a:t>
            </a:r>
            <a:r>
              <a:rPr lang="ro-RO" sz="2400" b="1" dirty="0">
                <a:solidFill>
                  <a:schemeClr val="tx2">
                    <a:lumMod val="75000"/>
                  </a:schemeClr>
                </a:solidFill>
              </a:rPr>
              <a:t>II</a:t>
            </a:r>
            <a:r>
              <a:rPr lang="en-US" sz="2400" b="1" dirty="0">
                <a:solidFill>
                  <a:schemeClr val="tx2">
                    <a:lumMod val="75000"/>
                  </a:schemeClr>
                </a:solidFill>
              </a:rPr>
              <a:t>. </a:t>
            </a:r>
            <a:r>
              <a:rPr lang="ro-RO" sz="2400" b="1" dirty="0">
                <a:solidFill>
                  <a:schemeClr val="tx2">
                    <a:lumMod val="75000"/>
                  </a:schemeClr>
                </a:solidFill>
              </a:rPr>
              <a:t>P</a:t>
            </a:r>
            <a:r>
              <a:rPr lang="es-ES" sz="2400" b="1" dirty="0">
                <a:solidFill>
                  <a:schemeClr val="tx2">
                    <a:lumMod val="75000"/>
                  </a:schemeClr>
                </a:solidFill>
              </a:rPr>
              <a:t>lan</a:t>
            </a:r>
            <a:r>
              <a:rPr lang="ro-RO" sz="2400" b="1" dirty="0">
                <a:solidFill>
                  <a:schemeClr val="tx2">
                    <a:lumMod val="75000"/>
                  </a:schemeClr>
                </a:solidFill>
              </a:rPr>
              <a:t>ul</a:t>
            </a:r>
            <a:r>
              <a:rPr lang="es-ES" sz="2400" b="1" dirty="0">
                <a:solidFill>
                  <a:schemeClr val="tx2">
                    <a:lumMod val="75000"/>
                  </a:schemeClr>
                </a:solidFill>
              </a:rPr>
              <a:t> de ac</a:t>
            </a:r>
            <a:r>
              <a:rPr lang="ro-RO" sz="2400" b="1" dirty="0">
                <a:solidFill>
                  <a:schemeClr val="tx2">
                    <a:lumMod val="75000"/>
                  </a:schemeClr>
                </a:solidFill>
              </a:rPr>
              <a:t>ț</a:t>
            </a:r>
            <a:r>
              <a:rPr lang="es-ES" sz="2400" b="1" dirty="0">
                <a:solidFill>
                  <a:schemeClr val="tx2">
                    <a:lumMod val="75000"/>
                  </a:schemeClr>
                </a:solidFill>
              </a:rPr>
              <a:t>iuni- </a:t>
            </a:r>
            <a:r>
              <a:rPr lang="ro-RO" sz="2400" b="1" dirty="0">
                <a:solidFill>
                  <a:schemeClr val="tx2">
                    <a:lumMod val="75000"/>
                  </a:schemeClr>
                </a:solidFill>
              </a:rPr>
              <a:t>Descrierea Livrabilului L2 (4)</a:t>
            </a:r>
          </a:p>
          <a:p>
            <a:pPr marL="0" indent="0">
              <a:buNone/>
            </a:pPr>
            <a:r>
              <a:rPr lang="ro-RO" sz="2000" b="1" dirty="0">
                <a:solidFill>
                  <a:schemeClr val="tx2">
                    <a:lumMod val="75000"/>
                  </a:schemeClr>
                </a:solidFill>
              </a:rPr>
              <a:t>Metodele și acțiunile de sistematizare și simplificare aplicate (continuare)</a:t>
            </a:r>
          </a:p>
          <a:p>
            <a:pPr>
              <a:buFont typeface="Wingdings" panose="05000000000000000000" pitchFamily="2" charset="2"/>
              <a:buChar char="§"/>
            </a:pPr>
            <a:r>
              <a:rPr lang="it-IT" sz="1800" b="1" dirty="0">
                <a:solidFill>
                  <a:schemeClr val="tx2">
                    <a:lumMod val="75000"/>
                  </a:schemeClr>
                </a:solidFill>
              </a:rPr>
              <a:t>Modificarea </a:t>
            </a:r>
            <a:r>
              <a:rPr lang="ro-RO" sz="1800" b="1" dirty="0">
                <a:solidFill>
                  <a:schemeClr val="tx2">
                    <a:lumMod val="75000"/>
                  </a:schemeClr>
                </a:solidFill>
              </a:rPr>
              <a:t>ș</a:t>
            </a:r>
            <a:r>
              <a:rPr lang="it-IT" sz="1800" b="1" dirty="0">
                <a:solidFill>
                  <a:schemeClr val="tx2">
                    <a:lumMod val="75000"/>
                  </a:schemeClr>
                </a:solidFill>
              </a:rPr>
              <a:t>i/sau completarea actelor normative </a:t>
            </a:r>
            <a:r>
              <a:rPr lang="ro-RO" sz="1800" b="1" dirty="0">
                <a:solidFill>
                  <a:schemeClr val="tx2">
                    <a:lumMod val="75000"/>
                  </a:schemeClr>
                </a:solidFill>
              </a:rPr>
              <a:t>î</a:t>
            </a:r>
            <a:r>
              <a:rPr lang="it-IT" sz="1800" b="1" dirty="0">
                <a:solidFill>
                  <a:schemeClr val="tx2">
                    <a:lumMod val="75000"/>
                  </a:schemeClr>
                </a:solidFill>
              </a:rPr>
              <a:t>n vigoare, prin elaborarea unor acte normative de modificare/ completare</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Referitor la </a:t>
            </a:r>
            <a:r>
              <a:rPr lang="ro-RO" sz="1800" b="1" dirty="0">
                <a:solidFill>
                  <a:schemeClr val="tx2">
                    <a:lumMod val="75000"/>
                  </a:schemeClr>
                </a:solidFill>
              </a:rPr>
              <a:t>Legea nr. 159/2016</a:t>
            </a:r>
            <a:r>
              <a:rPr lang="ro-RO" sz="1800" dirty="0">
                <a:solidFill>
                  <a:schemeClr val="tx2">
                    <a:lumMod val="75000"/>
                  </a:schemeClr>
                </a:solidFill>
              </a:rPr>
              <a:t>, Prestatorul a aplicat metoda și pentru înlăturarea:</a:t>
            </a:r>
          </a:p>
          <a:p>
            <a:pPr lvl="2">
              <a:buFont typeface="Wingdings" panose="05000000000000000000" pitchFamily="2" charset="2"/>
              <a:buChar char="§"/>
            </a:pPr>
            <a:r>
              <a:rPr lang="ro-RO" sz="1800" dirty="0">
                <a:solidFill>
                  <a:schemeClr val="tx2">
                    <a:lumMod val="75000"/>
                  </a:schemeClr>
                </a:solidFill>
              </a:rPr>
              <a:t>Contradicțiilor normative privind la caracterul orientativ sau obligatoriu al prețurilor/ tarifelor maxime stabilite pentru accesul pe proprietăți</a:t>
            </a:r>
          </a:p>
          <a:p>
            <a:pPr lvl="2">
              <a:buFont typeface="Wingdings" panose="05000000000000000000" pitchFamily="2" charset="2"/>
              <a:buChar char="§"/>
            </a:pPr>
            <a:r>
              <a:rPr lang="ro-RO" sz="1800" dirty="0">
                <a:solidFill>
                  <a:schemeClr val="tx2">
                    <a:lumMod val="75000"/>
                  </a:schemeClr>
                </a:solidFill>
              </a:rPr>
              <a:t>Exprimărilor legale improprii privind condițiile realizării inspecțiilor asupra elementelor de infrastructură fizică ale operatorilor de rețea</a:t>
            </a:r>
          </a:p>
          <a:p>
            <a:pPr lvl="1">
              <a:buFont typeface="Wingdings" panose="05000000000000000000" pitchFamily="2" charset="2"/>
              <a:buChar char="§"/>
            </a:pPr>
            <a:r>
              <a:rPr lang="ro-RO" sz="1800" dirty="0">
                <a:solidFill>
                  <a:schemeClr val="tx2">
                    <a:lumMod val="75000"/>
                  </a:schemeClr>
                </a:solidFill>
              </a:rPr>
              <a:t>Prestatorul a recomandat intervenția asupra Legii nr. 159/2016 prin același proiect de ordonanță de urgență a guvernului prin care se abrogă OG nr. 34/2004</a:t>
            </a:r>
          </a:p>
          <a:p>
            <a:pPr lvl="2">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62183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GB" sz="2400" b="1" dirty="0">
                <a:solidFill>
                  <a:schemeClr val="tx2">
                    <a:lumMod val="75000"/>
                  </a:schemeClr>
                </a:solidFill>
              </a:rPr>
              <a:t>I. Informa</a:t>
            </a:r>
            <a:r>
              <a:rPr lang="ro-RO" sz="2400" b="1" dirty="0">
                <a:solidFill>
                  <a:schemeClr val="tx2">
                    <a:lumMod val="75000"/>
                  </a:schemeClr>
                </a:solidFill>
              </a:rPr>
              <a:t>ț</a:t>
            </a:r>
            <a:r>
              <a:rPr lang="en-GB" sz="2400" b="1" dirty="0">
                <a:solidFill>
                  <a:schemeClr val="tx2">
                    <a:lumMod val="75000"/>
                  </a:schemeClr>
                </a:solidFill>
              </a:rPr>
              <a:t>ii Generale</a:t>
            </a:r>
            <a:r>
              <a:rPr lang="ro-RO" sz="2400" b="1" dirty="0">
                <a:solidFill>
                  <a:schemeClr val="tx2">
                    <a:lumMod val="75000"/>
                  </a:schemeClr>
                </a:solidFill>
              </a:rPr>
              <a:t>. Contractul de servicii</a:t>
            </a:r>
            <a:r>
              <a:rPr lang="en-GB" sz="2400" b="1" dirty="0">
                <a:solidFill>
                  <a:schemeClr val="tx2">
                    <a:lumMod val="75000"/>
                  </a:schemeClr>
                </a:solidFill>
              </a:rPr>
              <a:t> juridice </a:t>
            </a:r>
          </a:p>
          <a:p>
            <a:pPr algn="just">
              <a:buFont typeface="Wingdings" panose="05000000000000000000" pitchFamily="2" charset="2"/>
              <a:buChar char="§"/>
            </a:pPr>
            <a:r>
              <a:rPr lang="en-GB" sz="2000" b="1" dirty="0">
                <a:solidFill>
                  <a:schemeClr val="tx2">
                    <a:lumMod val="75000"/>
                  </a:schemeClr>
                </a:solidFill>
              </a:rPr>
              <a:t>Contract</a:t>
            </a:r>
            <a:r>
              <a:rPr lang="ro-RO" sz="2000" b="1" dirty="0">
                <a:solidFill>
                  <a:schemeClr val="tx2">
                    <a:lumMod val="75000"/>
                  </a:schemeClr>
                </a:solidFill>
              </a:rPr>
              <a:t>ul </a:t>
            </a:r>
            <a:r>
              <a:rPr lang="en-GB" sz="2000" b="1" dirty="0">
                <a:solidFill>
                  <a:schemeClr val="tx2">
                    <a:lumMod val="75000"/>
                  </a:schemeClr>
                </a:solidFill>
              </a:rPr>
              <a:t>de servicii juridice nr. 48 din data de 18.08.2021 </a:t>
            </a:r>
          </a:p>
          <a:p>
            <a:pPr lvl="1" algn="just">
              <a:buFont typeface="Wingdings" panose="05000000000000000000" pitchFamily="2" charset="2"/>
              <a:buChar char="§"/>
            </a:pPr>
            <a:r>
              <a:rPr lang="en-GB" sz="1800" dirty="0">
                <a:solidFill>
                  <a:schemeClr val="tx2">
                    <a:lumMod val="75000"/>
                  </a:schemeClr>
                </a:solidFill>
              </a:rPr>
              <a:t>Durat</a:t>
            </a:r>
            <a:r>
              <a:rPr lang="ro-RO" sz="1800" dirty="0">
                <a:solidFill>
                  <a:schemeClr val="tx2">
                    <a:lumMod val="75000"/>
                  </a:schemeClr>
                </a:solidFill>
              </a:rPr>
              <a:t>ă</a:t>
            </a:r>
            <a:r>
              <a:rPr lang="en-GB" sz="1800" dirty="0">
                <a:solidFill>
                  <a:schemeClr val="tx2">
                    <a:lumMod val="75000"/>
                  </a:schemeClr>
                </a:solidFill>
              </a:rPr>
              <a:t> de </a:t>
            </a:r>
            <a:r>
              <a:rPr lang="ro-RO" sz="1800" dirty="0">
                <a:solidFill>
                  <a:schemeClr val="tx2">
                    <a:lumMod val="75000"/>
                  </a:schemeClr>
                </a:solidFill>
              </a:rPr>
              <a:t>valabilitate a contractului</a:t>
            </a:r>
            <a:r>
              <a:rPr lang="en-GB" sz="1800" dirty="0">
                <a:solidFill>
                  <a:schemeClr val="tx2">
                    <a:lumMod val="75000"/>
                  </a:schemeClr>
                </a:solidFill>
              </a:rPr>
              <a:t> </a:t>
            </a:r>
            <a:r>
              <a:rPr lang="ro-RO" sz="1800" dirty="0">
                <a:solidFill>
                  <a:schemeClr val="tx2">
                    <a:lumMod val="75000"/>
                  </a:schemeClr>
                </a:solidFill>
              </a:rPr>
              <a:t>- </a:t>
            </a:r>
            <a:r>
              <a:rPr lang="en-GB" sz="1800" dirty="0">
                <a:solidFill>
                  <a:schemeClr val="tx2">
                    <a:lumMod val="75000"/>
                  </a:schemeClr>
                </a:solidFill>
              </a:rPr>
              <a:t>18.08.2021</a:t>
            </a:r>
            <a:r>
              <a:rPr lang="ro-RO" sz="1800" dirty="0">
                <a:solidFill>
                  <a:schemeClr val="tx2">
                    <a:lumMod val="75000"/>
                  </a:schemeClr>
                </a:solidFill>
              </a:rPr>
              <a:t> </a:t>
            </a:r>
            <a:r>
              <a:rPr lang="en-GB" sz="1800" dirty="0">
                <a:solidFill>
                  <a:schemeClr val="tx2">
                    <a:lumMod val="75000"/>
                  </a:schemeClr>
                </a:solidFill>
              </a:rPr>
              <a:t>–</a:t>
            </a:r>
            <a:r>
              <a:rPr lang="ro-RO" sz="1800" dirty="0">
                <a:solidFill>
                  <a:schemeClr val="tx2">
                    <a:lumMod val="75000"/>
                  </a:schemeClr>
                </a:solidFill>
              </a:rPr>
              <a:t> </a:t>
            </a:r>
            <a:r>
              <a:rPr lang="en-GB" sz="1800" dirty="0">
                <a:solidFill>
                  <a:schemeClr val="tx2">
                    <a:lumMod val="75000"/>
                  </a:schemeClr>
                </a:solidFill>
              </a:rPr>
              <a:t>30.09.2022</a:t>
            </a:r>
            <a:endParaRPr lang="ro-RO" sz="1800" dirty="0">
              <a:solidFill>
                <a:schemeClr val="tx2">
                  <a:lumMod val="75000"/>
                </a:schemeClr>
              </a:solidFill>
            </a:endParaRPr>
          </a:p>
          <a:p>
            <a:pPr algn="just">
              <a:buFont typeface="Wingdings" panose="05000000000000000000" pitchFamily="2" charset="2"/>
              <a:buChar char="§"/>
            </a:pPr>
            <a:r>
              <a:rPr lang="ro-RO" sz="2000" b="1" dirty="0">
                <a:solidFill>
                  <a:schemeClr val="tx2">
                    <a:lumMod val="75000"/>
                  </a:schemeClr>
                </a:solidFill>
              </a:rPr>
              <a:t>Echipa Prestatorului</a:t>
            </a:r>
            <a:endParaRPr lang="en-GB" sz="2000" b="1" dirty="0">
              <a:solidFill>
                <a:schemeClr val="tx2">
                  <a:lumMod val="75000"/>
                </a:schemeClr>
              </a:solidFill>
            </a:endParaRPr>
          </a:p>
          <a:p>
            <a:pPr lvl="1" algn="just">
              <a:buFont typeface="Wingdings" panose="05000000000000000000" pitchFamily="2" charset="2"/>
              <a:buChar char="§"/>
            </a:pPr>
            <a:r>
              <a:rPr lang="it-IT" sz="1800" dirty="0">
                <a:solidFill>
                  <a:schemeClr val="tx2">
                    <a:lumMod val="75000"/>
                  </a:schemeClr>
                </a:solidFill>
              </a:rPr>
              <a:t>expertul coordonator</a:t>
            </a:r>
            <a:r>
              <a:rPr lang="ro-RO" sz="1800" dirty="0">
                <a:solidFill>
                  <a:schemeClr val="tx2">
                    <a:lumMod val="75000"/>
                  </a:schemeClr>
                </a:solidFill>
              </a:rPr>
              <a:t> -</a:t>
            </a:r>
            <a:r>
              <a:rPr lang="it-IT" sz="1800" dirty="0">
                <a:solidFill>
                  <a:schemeClr val="tx2">
                    <a:lumMod val="75000"/>
                  </a:schemeClr>
                </a:solidFill>
              </a:rPr>
              <a:t> Laura Mocanu</a:t>
            </a:r>
            <a:endParaRPr lang="ro-RO" sz="1800" dirty="0">
              <a:solidFill>
                <a:schemeClr val="tx2">
                  <a:lumMod val="75000"/>
                </a:schemeClr>
              </a:solidFill>
            </a:endParaRPr>
          </a:p>
          <a:p>
            <a:pPr lvl="1" algn="just">
              <a:buFont typeface="Wingdings" panose="05000000000000000000" pitchFamily="2" charset="2"/>
              <a:buChar char="§"/>
            </a:pPr>
            <a:r>
              <a:rPr lang="it-IT" sz="1800" dirty="0">
                <a:solidFill>
                  <a:schemeClr val="tx2">
                    <a:lumMod val="75000"/>
                  </a:schemeClr>
                </a:solidFill>
              </a:rPr>
              <a:t>expertul coordonator supleant</a:t>
            </a:r>
            <a:r>
              <a:rPr lang="ro-RO" sz="1800" dirty="0">
                <a:solidFill>
                  <a:schemeClr val="tx2">
                    <a:lumMod val="75000"/>
                  </a:schemeClr>
                </a:solidFill>
              </a:rPr>
              <a:t> -</a:t>
            </a:r>
            <a:r>
              <a:rPr lang="it-IT" sz="1800" dirty="0">
                <a:solidFill>
                  <a:schemeClr val="tx2">
                    <a:lumMod val="75000"/>
                  </a:schemeClr>
                </a:solidFill>
              </a:rPr>
              <a:t> Mara Asanache</a:t>
            </a:r>
            <a:r>
              <a:rPr lang="ro-RO" sz="1800" dirty="0">
                <a:solidFill>
                  <a:schemeClr val="tx2">
                    <a:lumMod val="75000"/>
                  </a:schemeClr>
                </a:solidFill>
              </a:rPr>
              <a:t> (Cânu)</a:t>
            </a:r>
            <a:r>
              <a:rPr lang="it-IT" sz="1800" dirty="0">
                <a:solidFill>
                  <a:schemeClr val="tx2">
                    <a:lumMod val="75000"/>
                  </a:schemeClr>
                </a:solidFill>
              </a:rPr>
              <a:t> </a:t>
            </a:r>
          </a:p>
          <a:p>
            <a:pPr lvl="1" algn="just">
              <a:buFont typeface="Wingdings" panose="05000000000000000000" pitchFamily="2" charset="2"/>
              <a:buChar char="§"/>
            </a:pPr>
            <a:r>
              <a:rPr lang="ro-RO" sz="1800" dirty="0">
                <a:solidFill>
                  <a:schemeClr val="tx2">
                    <a:lumMod val="75000"/>
                  </a:schemeClr>
                </a:solidFill>
              </a:rPr>
              <a:t>e</a:t>
            </a:r>
            <a:r>
              <a:rPr lang="it-IT" sz="1800" dirty="0">
                <a:solidFill>
                  <a:schemeClr val="tx2">
                    <a:lumMod val="75000"/>
                  </a:schemeClr>
                </a:solidFill>
              </a:rPr>
              <a:t>xper</a:t>
            </a:r>
            <a:r>
              <a:rPr lang="ro-RO" sz="1800" dirty="0">
                <a:solidFill>
                  <a:schemeClr val="tx2">
                    <a:lumMod val="75000"/>
                  </a:schemeClr>
                </a:solidFill>
              </a:rPr>
              <a:t>ț</a:t>
            </a:r>
            <a:r>
              <a:rPr lang="it-IT" sz="1800" dirty="0">
                <a:solidFill>
                  <a:schemeClr val="tx2">
                    <a:lumMod val="75000"/>
                  </a:schemeClr>
                </a:solidFill>
              </a:rPr>
              <a:t>i membri ai echipei - Alina Melcescu</a:t>
            </a:r>
            <a:r>
              <a:rPr lang="ro-RO" sz="1800" dirty="0">
                <a:solidFill>
                  <a:schemeClr val="tx2">
                    <a:lumMod val="75000"/>
                  </a:schemeClr>
                </a:solidFill>
              </a:rPr>
              <a:t>,</a:t>
            </a:r>
            <a:r>
              <a:rPr lang="it-IT" sz="1800" dirty="0">
                <a:solidFill>
                  <a:schemeClr val="tx2">
                    <a:lumMod val="75000"/>
                  </a:schemeClr>
                </a:solidFill>
              </a:rPr>
              <a:t> Eleonora Ra</a:t>
            </a:r>
            <a:r>
              <a:rPr lang="ro-RO" sz="1800" dirty="0">
                <a:solidFill>
                  <a:schemeClr val="tx2">
                    <a:lumMod val="75000"/>
                  </a:schemeClr>
                </a:solidFill>
              </a:rPr>
              <a:t>ț</a:t>
            </a:r>
            <a:r>
              <a:rPr lang="it-IT" sz="1800" dirty="0">
                <a:solidFill>
                  <a:schemeClr val="tx2">
                    <a:lumMod val="75000"/>
                  </a:schemeClr>
                </a:solidFill>
              </a:rPr>
              <a:t>iu</a:t>
            </a:r>
            <a:endParaRPr lang="ro-RO" sz="1800" dirty="0">
              <a:solidFill>
                <a:schemeClr val="tx2">
                  <a:lumMod val="75000"/>
                </a:schemeClr>
              </a:solidFill>
            </a:endParaRPr>
          </a:p>
          <a:p>
            <a:pPr lvl="1" algn="just">
              <a:buFont typeface="Wingdings" panose="05000000000000000000" pitchFamily="2" charset="2"/>
              <a:buChar char="§"/>
            </a:pPr>
            <a:r>
              <a:rPr lang="it-IT" sz="1800" dirty="0">
                <a:solidFill>
                  <a:schemeClr val="tx2">
                    <a:lumMod val="75000"/>
                  </a:schemeClr>
                </a:solidFill>
              </a:rPr>
              <a:t>personalul suport desemnat</a:t>
            </a:r>
            <a:r>
              <a:rPr lang="ro-RO" sz="1800" dirty="0">
                <a:solidFill>
                  <a:schemeClr val="tx2">
                    <a:lumMod val="75000"/>
                  </a:schemeClr>
                </a:solidFill>
              </a:rPr>
              <a:t>- </a:t>
            </a:r>
            <a:r>
              <a:rPr lang="it-IT" sz="1800" dirty="0">
                <a:solidFill>
                  <a:schemeClr val="tx2">
                    <a:lumMod val="75000"/>
                  </a:schemeClr>
                </a:solidFill>
              </a:rPr>
              <a:t>Anamaria Lupulescu</a:t>
            </a:r>
            <a:r>
              <a:rPr lang="ro-RO" sz="1800" dirty="0">
                <a:solidFill>
                  <a:schemeClr val="tx2">
                    <a:lumMod val="75000"/>
                  </a:schemeClr>
                </a:solidFill>
              </a:rPr>
              <a:t>, </a:t>
            </a:r>
            <a:r>
              <a:rPr lang="it-IT" sz="1800" dirty="0">
                <a:solidFill>
                  <a:schemeClr val="tx2">
                    <a:lumMod val="75000"/>
                  </a:schemeClr>
                </a:solidFill>
              </a:rPr>
              <a:t>Isabela B</a:t>
            </a:r>
            <a:r>
              <a:rPr lang="ro-RO" sz="1800" dirty="0">
                <a:solidFill>
                  <a:schemeClr val="tx2">
                    <a:lumMod val="75000"/>
                  </a:schemeClr>
                </a:solidFill>
              </a:rPr>
              <a:t>ă</a:t>
            </a:r>
            <a:r>
              <a:rPr lang="it-IT" sz="1800" dirty="0">
                <a:solidFill>
                  <a:schemeClr val="tx2">
                    <a:lumMod val="75000"/>
                  </a:schemeClr>
                </a:solidFill>
              </a:rPr>
              <a:t>ncescu</a:t>
            </a:r>
          </a:p>
          <a:p>
            <a:pPr algn="just">
              <a:buFont typeface="Wingdings" panose="05000000000000000000" pitchFamily="2" charset="2"/>
              <a:buChar char="§"/>
            </a:pPr>
            <a:endParaRPr lang="ro-RO" sz="18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569012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lgn="just">
              <a:buNone/>
            </a:pPr>
            <a:r>
              <a:rPr lang="ro-RO" sz="2000" b="1" dirty="0">
                <a:solidFill>
                  <a:schemeClr val="tx2">
                    <a:lumMod val="75000"/>
                  </a:schemeClr>
                </a:solidFill>
              </a:rPr>
              <a:t>Descrierea Livrabilului L3 </a:t>
            </a:r>
          </a:p>
          <a:p>
            <a:pPr lvl="1">
              <a:buFont typeface="Wingdings" panose="05000000000000000000" pitchFamily="2" charset="2"/>
              <a:buChar char="§"/>
            </a:pPr>
            <a:r>
              <a:rPr lang="ro-RO" sz="2000" dirty="0">
                <a:solidFill>
                  <a:schemeClr val="tx2">
                    <a:lumMod val="75000"/>
                  </a:schemeClr>
                </a:solidFill>
              </a:rPr>
              <a:t>PRIMUL MECANISM: Mecanismul de coordonare între ADR și instituțiile implicate în emiterea de norme cu impact asupra sectorului broadband NGN</a:t>
            </a:r>
            <a:r>
              <a:rPr lang="en-GB" sz="2000" dirty="0">
                <a:solidFill>
                  <a:schemeClr val="tx2">
                    <a:lumMod val="75000"/>
                  </a:schemeClr>
                </a:solidFill>
              </a:rPr>
              <a:t> </a:t>
            </a:r>
            <a:r>
              <a:rPr lang="ro-RO" sz="2000" dirty="0">
                <a:solidFill>
                  <a:schemeClr val="tx2">
                    <a:lumMod val="75000"/>
                  </a:schemeClr>
                </a:solidFill>
              </a:rPr>
              <a:t>(MECANISMUL DE COORDONARE )</a:t>
            </a:r>
          </a:p>
          <a:p>
            <a:pPr lvl="1">
              <a:buFont typeface="Wingdings" panose="05000000000000000000" pitchFamily="2" charset="2"/>
              <a:buChar char="§"/>
            </a:pPr>
            <a:endParaRPr lang="ro-RO" sz="2000" dirty="0">
              <a:solidFill>
                <a:schemeClr val="tx2">
                  <a:lumMod val="75000"/>
                </a:schemeClr>
              </a:solidFill>
            </a:endParaRPr>
          </a:p>
          <a:p>
            <a:pPr lvl="1">
              <a:buFont typeface="Wingdings" panose="05000000000000000000" pitchFamily="2" charset="2"/>
              <a:buChar char="§"/>
            </a:pPr>
            <a:r>
              <a:rPr lang="ro-RO" sz="2000" dirty="0">
                <a:solidFill>
                  <a:schemeClr val="tx2">
                    <a:lumMod val="75000"/>
                  </a:schemeClr>
                </a:solidFill>
              </a:rPr>
              <a:t>AL DOILEA MECANISM: </a:t>
            </a:r>
            <a:r>
              <a:rPr lang="it-IT" sz="2000" dirty="0">
                <a:solidFill>
                  <a:schemeClr val="tx2">
                    <a:lumMod val="75000"/>
                  </a:schemeClr>
                </a:solidFill>
              </a:rPr>
              <a:t>Mecanismul de cooperare a ADR cu p</a:t>
            </a:r>
            <a:r>
              <a:rPr lang="ro-RO" sz="2000" dirty="0">
                <a:solidFill>
                  <a:schemeClr val="tx2">
                    <a:lumMod val="75000"/>
                  </a:schemeClr>
                </a:solidFill>
              </a:rPr>
              <a:t>ă</a:t>
            </a:r>
            <a:r>
              <a:rPr lang="it-IT" sz="2000" dirty="0">
                <a:solidFill>
                  <a:schemeClr val="tx2">
                    <a:lumMod val="75000"/>
                  </a:schemeClr>
                </a:solidFill>
              </a:rPr>
              <a:t>r</a:t>
            </a:r>
            <a:r>
              <a:rPr lang="ro-RO" sz="2000" dirty="0">
                <a:solidFill>
                  <a:schemeClr val="tx2">
                    <a:lumMod val="75000"/>
                  </a:schemeClr>
                </a:solidFill>
              </a:rPr>
              <a:t>ț</a:t>
            </a:r>
            <a:r>
              <a:rPr lang="it-IT" sz="2000" dirty="0">
                <a:solidFill>
                  <a:schemeClr val="tx2">
                    <a:lumMod val="75000"/>
                  </a:schemeClr>
                </a:solidFill>
              </a:rPr>
              <a:t>ile interesate </a:t>
            </a:r>
            <a:r>
              <a:rPr lang="ro-RO" sz="2000" dirty="0">
                <a:solidFill>
                  <a:schemeClr val="tx2">
                    <a:lumMod val="75000"/>
                  </a:schemeClr>
                </a:solidFill>
              </a:rPr>
              <a:t>- </a:t>
            </a:r>
            <a:r>
              <a:rPr lang="it-IT" sz="2000" dirty="0">
                <a:solidFill>
                  <a:schemeClr val="tx2">
                    <a:lumMod val="75000"/>
                  </a:schemeClr>
                </a:solidFill>
              </a:rPr>
              <a:t>operatorii priva</a:t>
            </a:r>
            <a:r>
              <a:rPr lang="ro-RO" sz="2000" dirty="0">
                <a:solidFill>
                  <a:schemeClr val="tx2">
                    <a:lumMod val="75000"/>
                  </a:schemeClr>
                </a:solidFill>
              </a:rPr>
              <a:t>ț</a:t>
            </a:r>
            <a:r>
              <a:rPr lang="it-IT" sz="2000" dirty="0">
                <a:solidFill>
                  <a:schemeClr val="tx2">
                    <a:lumMod val="75000"/>
                  </a:schemeClr>
                </a:solidFill>
              </a:rPr>
              <a:t>i</a:t>
            </a:r>
            <a:r>
              <a:rPr lang="ro-RO" sz="2000" dirty="0">
                <a:solidFill>
                  <a:schemeClr val="tx2">
                    <a:lumMod val="75000"/>
                  </a:schemeClr>
                </a:solidFill>
              </a:rPr>
              <a:t> (MECANISMUL DE COOPERARE )</a:t>
            </a:r>
          </a:p>
          <a:p>
            <a:pPr lvl="1">
              <a:buFont typeface="Wingdings" panose="05000000000000000000" pitchFamily="2" charset="2"/>
              <a:buChar char="§"/>
            </a:pPr>
            <a:endParaRPr lang="en-GB" sz="2000" b="1" dirty="0">
              <a:solidFill>
                <a:schemeClr val="tx2">
                  <a:lumMod val="75000"/>
                </a:schemeClr>
              </a:solidFill>
            </a:endParaRPr>
          </a:p>
          <a:p>
            <a:pPr lvl="1">
              <a:buFont typeface="Wingdings" panose="05000000000000000000" pitchFamily="2" charset="2"/>
              <a:buChar char="§"/>
            </a:pPr>
            <a:endParaRPr lang="ro-RO" sz="1800" b="1" dirty="0">
              <a:solidFill>
                <a:schemeClr val="tx2">
                  <a:lumMod val="75000"/>
                </a:schemeClr>
              </a:solidFill>
            </a:endParaRPr>
          </a:p>
          <a:p>
            <a:pPr lvl="1">
              <a:buFont typeface="Wingdings" panose="05000000000000000000" pitchFamily="2" charset="2"/>
              <a:buChar char="§"/>
            </a:pPr>
            <a:endParaRPr lang="ro-RO" sz="1800" b="1" dirty="0">
              <a:solidFill>
                <a:schemeClr val="tx2">
                  <a:lumMod val="75000"/>
                </a:schemeClr>
              </a:solidFill>
            </a:endParaRPr>
          </a:p>
          <a:p>
            <a:pPr lvl="1">
              <a:buFont typeface="Wingdings" panose="05000000000000000000" pitchFamily="2" charset="2"/>
              <a:buChar char="§"/>
            </a:pPr>
            <a:endParaRPr lang="en-GB"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695851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457200" lvl="1" indent="0">
              <a:buNone/>
            </a:pPr>
            <a:r>
              <a:rPr lang="ro-RO" sz="2000" b="1" dirty="0">
                <a:solidFill>
                  <a:schemeClr val="tx2">
                    <a:lumMod val="75000"/>
                  </a:schemeClr>
                </a:solidFill>
              </a:rPr>
              <a:t>MECANISMUL DE COORDONARE (1)</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Instituțiile implicate în emiterea de norme cu impact asupra sectorului broadband NGN și atribuțiile acestora</a:t>
            </a:r>
          </a:p>
          <a:p>
            <a:pPr lvl="2">
              <a:buFont typeface="Wingdings" panose="05000000000000000000" pitchFamily="2" charset="2"/>
              <a:buChar char="§"/>
            </a:pPr>
            <a:r>
              <a:rPr lang="ro-RO" sz="1800" dirty="0">
                <a:solidFill>
                  <a:schemeClr val="tx2">
                    <a:lumMod val="75000"/>
                  </a:schemeClr>
                </a:solidFill>
              </a:rPr>
              <a:t>Instituții cu atribuții în domeniul comunicațiilor electronice și implicit în ceea ce privește sectorul  broadband NGN</a:t>
            </a:r>
          </a:p>
          <a:p>
            <a:pPr lvl="3">
              <a:buFont typeface="Wingdings" panose="05000000000000000000" pitchFamily="2" charset="2"/>
              <a:buChar char="§"/>
            </a:pPr>
            <a:r>
              <a:rPr lang="ro-RO" sz="1800" dirty="0">
                <a:solidFill>
                  <a:schemeClr val="tx2">
                    <a:lumMod val="75000"/>
                  </a:schemeClr>
                </a:solidFill>
              </a:rPr>
              <a:t>ADR</a:t>
            </a:r>
          </a:p>
          <a:p>
            <a:pPr lvl="3">
              <a:buFont typeface="Wingdings" panose="05000000000000000000" pitchFamily="2" charset="2"/>
              <a:buChar char="§"/>
            </a:pPr>
            <a:r>
              <a:rPr lang="ro-RO" sz="1800" dirty="0">
                <a:solidFill>
                  <a:schemeClr val="tx2">
                    <a:lumMod val="75000"/>
                  </a:schemeClr>
                </a:solidFill>
              </a:rPr>
              <a:t>MCID</a:t>
            </a:r>
          </a:p>
          <a:p>
            <a:pPr lvl="3">
              <a:buFont typeface="Wingdings" panose="05000000000000000000" pitchFamily="2" charset="2"/>
              <a:buChar char="§"/>
            </a:pPr>
            <a:r>
              <a:rPr lang="ro-RO" sz="1800" dirty="0">
                <a:solidFill>
                  <a:schemeClr val="tx2">
                    <a:lumMod val="75000"/>
                  </a:schemeClr>
                </a:solidFill>
              </a:rPr>
              <a:t>ANCOM</a:t>
            </a:r>
          </a:p>
          <a:p>
            <a:pPr lvl="2">
              <a:buFont typeface="Wingdings" panose="05000000000000000000" pitchFamily="2" charset="2"/>
              <a:buChar char="§"/>
            </a:pPr>
            <a:r>
              <a:rPr lang="ro-RO" sz="1800" dirty="0">
                <a:solidFill>
                  <a:schemeClr val="tx2">
                    <a:lumMod val="75000"/>
                  </a:schemeClr>
                </a:solidFill>
              </a:rPr>
              <a:t>Alte instituții cu atribuții de elaborare de acte normative cu incidență asupra sectorului broadband NGN</a:t>
            </a:r>
          </a:p>
          <a:p>
            <a:pPr lvl="3">
              <a:buFont typeface="Wingdings" panose="05000000000000000000" pitchFamily="2" charset="2"/>
              <a:buChar char="§"/>
            </a:pPr>
            <a:r>
              <a:rPr lang="ro-RO" sz="1800" dirty="0">
                <a:solidFill>
                  <a:schemeClr val="tx2">
                    <a:lumMod val="75000"/>
                  </a:schemeClr>
                </a:solidFill>
              </a:rPr>
              <a:t>Ministerul Dezvoltării, Lucrărilor Publice și Administrației (MDLPA) </a:t>
            </a:r>
          </a:p>
          <a:p>
            <a:pPr lvl="3">
              <a:buFont typeface="Wingdings" panose="05000000000000000000" pitchFamily="2" charset="2"/>
              <a:buChar char="§"/>
            </a:pPr>
            <a:r>
              <a:rPr lang="ro-RO" sz="1800" dirty="0">
                <a:solidFill>
                  <a:schemeClr val="tx2">
                    <a:lumMod val="75000"/>
                  </a:schemeClr>
                </a:solidFill>
              </a:rPr>
              <a:t>Ministerul Transporturilor și Infrastructurii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435910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lgn="just">
              <a:buNone/>
            </a:pPr>
            <a:r>
              <a:rPr lang="ro-RO" sz="2000" b="1" dirty="0">
                <a:solidFill>
                  <a:schemeClr val="tx2">
                    <a:lumMod val="75000"/>
                  </a:schemeClr>
                </a:solidFill>
              </a:rPr>
              <a:t>MECANISMUL DE COORDONARE (2) </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Alte instituții cu atribuții de elaborare de acte normative cu incidență asupra sectorului broadband NGN </a:t>
            </a:r>
            <a:r>
              <a:rPr lang="ro-RO" sz="1800" b="1" dirty="0">
                <a:solidFill>
                  <a:schemeClr val="tx2">
                    <a:lumMod val="75000"/>
                  </a:schemeClr>
                </a:solidFill>
              </a:rPr>
              <a:t>(continuare)</a:t>
            </a:r>
          </a:p>
          <a:p>
            <a:pPr lvl="2">
              <a:buFont typeface="Wingdings" panose="05000000000000000000" pitchFamily="2" charset="2"/>
              <a:buChar char="§"/>
            </a:pPr>
            <a:r>
              <a:rPr lang="ro-RO" sz="1800" dirty="0">
                <a:solidFill>
                  <a:schemeClr val="tx2">
                    <a:lumMod val="75000"/>
                  </a:schemeClr>
                </a:solidFill>
              </a:rPr>
              <a:t>Ministerul Economiei</a:t>
            </a:r>
          </a:p>
          <a:p>
            <a:pPr lvl="2">
              <a:buFont typeface="Wingdings" panose="05000000000000000000" pitchFamily="2" charset="2"/>
              <a:buChar char="§"/>
            </a:pPr>
            <a:r>
              <a:rPr lang="ro-RO" sz="1800" dirty="0">
                <a:solidFill>
                  <a:schemeClr val="tx2">
                    <a:lumMod val="75000"/>
                  </a:schemeClr>
                </a:solidFill>
              </a:rPr>
              <a:t>Ministerul Energiei</a:t>
            </a:r>
          </a:p>
          <a:p>
            <a:pPr lvl="2">
              <a:buFont typeface="Wingdings" panose="05000000000000000000" pitchFamily="2" charset="2"/>
              <a:buChar char="§"/>
            </a:pPr>
            <a:r>
              <a:rPr lang="it-IT" sz="1800" dirty="0">
                <a:solidFill>
                  <a:schemeClr val="tx2">
                    <a:lumMod val="75000"/>
                  </a:schemeClr>
                </a:solidFill>
              </a:rPr>
              <a:t>Ministerul Mediului, Apelor </a:t>
            </a:r>
            <a:r>
              <a:rPr lang="ro-RO" sz="1800" dirty="0">
                <a:solidFill>
                  <a:schemeClr val="tx2">
                    <a:lumMod val="75000"/>
                  </a:schemeClr>
                </a:solidFill>
              </a:rPr>
              <a:t>ș</a:t>
            </a:r>
            <a:r>
              <a:rPr lang="it-IT" sz="1800" dirty="0">
                <a:solidFill>
                  <a:schemeClr val="tx2">
                    <a:lumMod val="75000"/>
                  </a:schemeClr>
                </a:solidFill>
              </a:rPr>
              <a:t>i P</a:t>
            </a:r>
            <a:r>
              <a:rPr lang="ro-RO" sz="1800" dirty="0">
                <a:solidFill>
                  <a:schemeClr val="tx2">
                    <a:lumMod val="75000"/>
                  </a:schemeClr>
                </a:solidFill>
              </a:rPr>
              <a:t>ă</a:t>
            </a:r>
            <a:r>
              <a:rPr lang="it-IT" sz="1800" dirty="0">
                <a:solidFill>
                  <a:schemeClr val="tx2">
                    <a:lumMod val="75000"/>
                  </a:schemeClr>
                </a:solidFill>
              </a:rPr>
              <a:t>durilor </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Ministerul Culturii</a:t>
            </a:r>
          </a:p>
          <a:p>
            <a:pPr lvl="2">
              <a:buFont typeface="Wingdings" panose="05000000000000000000" pitchFamily="2" charset="2"/>
              <a:buChar char="§"/>
            </a:pPr>
            <a:r>
              <a:rPr lang="ro-RO" sz="1800" dirty="0">
                <a:solidFill>
                  <a:schemeClr val="tx2">
                    <a:lumMod val="75000"/>
                  </a:schemeClr>
                </a:solidFill>
              </a:rPr>
              <a:t>Compania Națională de Administrare a Infrastructurii Rutiere (CNAIR SA)</a:t>
            </a:r>
          </a:p>
          <a:p>
            <a:pPr lvl="2">
              <a:buFont typeface="Wingdings" panose="05000000000000000000" pitchFamily="2" charset="2"/>
              <a:buChar char="§"/>
            </a:pPr>
            <a:r>
              <a:rPr lang="ro-RO" sz="1800" dirty="0">
                <a:solidFill>
                  <a:schemeClr val="tx2">
                    <a:lumMod val="75000"/>
                  </a:schemeClr>
                </a:solidFill>
              </a:rPr>
              <a:t>Autoritatea Națională de Reglementare în Domeniul Energiei (ANRE)</a:t>
            </a:r>
          </a:p>
          <a:p>
            <a:pPr lvl="2">
              <a:buFont typeface="Wingdings" panose="05000000000000000000" pitchFamily="2" charset="2"/>
              <a:buChar char="§"/>
            </a:pPr>
            <a:r>
              <a:rPr lang="it-IT" sz="1800" dirty="0">
                <a:solidFill>
                  <a:schemeClr val="tx2">
                    <a:lumMod val="75000"/>
                  </a:schemeClr>
                </a:solidFill>
              </a:rPr>
              <a:t>Autoritatea Aeronautic</a:t>
            </a:r>
            <a:r>
              <a:rPr lang="ro-RO" sz="1800" dirty="0">
                <a:solidFill>
                  <a:schemeClr val="tx2">
                    <a:lumMod val="75000"/>
                  </a:schemeClr>
                </a:solidFill>
              </a:rPr>
              <a:t>ă</a:t>
            </a:r>
            <a:r>
              <a:rPr lang="it-IT" sz="1800" dirty="0">
                <a:solidFill>
                  <a:schemeClr val="tx2">
                    <a:lumMod val="75000"/>
                  </a:schemeClr>
                </a:solidFill>
              </a:rPr>
              <a:t> Civil</a:t>
            </a:r>
            <a:r>
              <a:rPr lang="ro-RO" sz="1800" dirty="0">
                <a:solidFill>
                  <a:schemeClr val="tx2">
                    <a:lumMod val="75000"/>
                  </a:schemeClr>
                </a:solidFill>
              </a:rPr>
              <a:t>ă</a:t>
            </a:r>
            <a:r>
              <a:rPr lang="it-IT" sz="1800" dirty="0">
                <a:solidFill>
                  <a:schemeClr val="tx2">
                    <a:lumMod val="75000"/>
                  </a:schemeClr>
                </a:solidFill>
              </a:rPr>
              <a:t> Rom</a:t>
            </a:r>
            <a:r>
              <a:rPr lang="ro-RO" sz="1800" dirty="0">
                <a:solidFill>
                  <a:schemeClr val="tx2">
                    <a:lumMod val="75000"/>
                  </a:schemeClr>
                </a:solidFill>
              </a:rPr>
              <a:t>â</a:t>
            </a:r>
            <a:r>
              <a:rPr lang="it-IT" sz="1800" dirty="0">
                <a:solidFill>
                  <a:schemeClr val="tx2">
                    <a:lumMod val="75000"/>
                  </a:schemeClr>
                </a:solidFill>
              </a:rPr>
              <a:t>n</a:t>
            </a:r>
            <a:r>
              <a:rPr lang="ro-RO" sz="1800" dirty="0">
                <a:solidFill>
                  <a:schemeClr val="tx2">
                    <a:lumMod val="75000"/>
                  </a:schemeClr>
                </a:solidFill>
              </a:rPr>
              <a:t>ă</a:t>
            </a:r>
            <a:r>
              <a:rPr lang="it-IT" sz="1800" dirty="0">
                <a:solidFill>
                  <a:schemeClr val="tx2">
                    <a:lumMod val="75000"/>
                  </a:schemeClr>
                </a:solidFill>
              </a:rPr>
              <a:t> (AACR)</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Agenția Națională pentru Resurse Minerale (ANRM)</a:t>
            </a:r>
          </a:p>
          <a:p>
            <a:pPr lvl="2">
              <a:buFont typeface="Wingdings" panose="05000000000000000000" pitchFamily="2" charset="2"/>
              <a:buChar char="§"/>
            </a:pPr>
            <a:r>
              <a:rPr lang="ro-RO" sz="1800" dirty="0">
                <a:solidFill>
                  <a:schemeClr val="tx2">
                    <a:lumMod val="75000"/>
                  </a:schemeClr>
                </a:solidFill>
              </a:rPr>
              <a:t>Inspectoratul de Stat în Construcții (ISC) </a:t>
            </a:r>
          </a:p>
          <a:p>
            <a:pPr lvl="2">
              <a:buFont typeface="Wingdings" panose="05000000000000000000" pitchFamily="2" charset="2"/>
              <a:buChar char="§"/>
            </a:pPr>
            <a:endParaRPr lang="ro-RO" sz="1800" dirty="0">
              <a:solidFill>
                <a:schemeClr val="tx2">
                  <a:lumMod val="75000"/>
                </a:schemeClr>
              </a:solidFill>
            </a:endParaRPr>
          </a:p>
          <a:p>
            <a:pPr lvl="2">
              <a:buFont typeface="Wingdings" panose="05000000000000000000" pitchFamily="2" charset="2"/>
              <a:buChar char="§"/>
            </a:pPr>
            <a:endParaRPr lang="ro-RO" sz="1800" dirty="0">
              <a:solidFill>
                <a:schemeClr val="tx2">
                  <a:lumMod val="75000"/>
                </a:schemeClr>
              </a:solidFill>
            </a:endParaRPr>
          </a:p>
          <a:p>
            <a:pPr lvl="3">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000092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lgn="just">
              <a:buNone/>
            </a:pPr>
            <a:r>
              <a:rPr lang="ro-RO" sz="2000" b="1" dirty="0">
                <a:solidFill>
                  <a:schemeClr val="tx2">
                    <a:lumMod val="75000"/>
                  </a:schemeClr>
                </a:solidFill>
              </a:rPr>
              <a:t>MECANISMUL DE COORDONARE (3) </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Alte instituții cu atribuții de elaborare de acte normative cu incidentă asupra sectorului broadband NGN </a:t>
            </a:r>
            <a:r>
              <a:rPr lang="ro-RO" sz="1800" b="1" dirty="0">
                <a:solidFill>
                  <a:schemeClr val="tx2">
                    <a:lumMod val="75000"/>
                  </a:schemeClr>
                </a:solidFill>
              </a:rPr>
              <a:t>(continuare)</a:t>
            </a:r>
          </a:p>
          <a:p>
            <a:pPr lvl="2">
              <a:buFont typeface="Wingdings" panose="05000000000000000000" pitchFamily="2" charset="2"/>
              <a:buChar char="§"/>
            </a:pPr>
            <a:r>
              <a:rPr lang="ro-RO" sz="1800" dirty="0">
                <a:solidFill>
                  <a:schemeClr val="tx2">
                    <a:lumMod val="75000"/>
                  </a:schemeClr>
                </a:solidFill>
              </a:rPr>
              <a:t>Agenția Națională de Cadastru și Publicitate Imobiliară (ANCPI)</a:t>
            </a:r>
          </a:p>
          <a:p>
            <a:pPr lvl="2">
              <a:buFont typeface="Wingdings" panose="05000000000000000000" pitchFamily="2" charset="2"/>
              <a:buChar char="§"/>
            </a:pPr>
            <a:r>
              <a:rPr lang="it-IT" sz="1800" dirty="0">
                <a:solidFill>
                  <a:schemeClr val="tx2">
                    <a:lumMod val="75000"/>
                  </a:schemeClr>
                </a:solidFill>
              </a:rPr>
              <a:t>Asocia</a:t>
            </a:r>
            <a:r>
              <a:rPr lang="ro-RO" sz="1800" dirty="0">
                <a:solidFill>
                  <a:schemeClr val="tx2">
                    <a:lumMod val="75000"/>
                  </a:schemeClr>
                </a:solidFill>
              </a:rPr>
              <a:t>ț</a:t>
            </a:r>
            <a:r>
              <a:rPr lang="it-IT" sz="1800" dirty="0">
                <a:solidFill>
                  <a:schemeClr val="tx2">
                    <a:lumMod val="75000"/>
                  </a:schemeClr>
                </a:solidFill>
              </a:rPr>
              <a:t>ia de Standardizare din Rom</a:t>
            </a:r>
            <a:r>
              <a:rPr lang="ro-RO" sz="1800" dirty="0">
                <a:solidFill>
                  <a:schemeClr val="tx2">
                    <a:lumMod val="75000"/>
                  </a:schemeClr>
                </a:solidFill>
              </a:rPr>
              <a:t>â</a:t>
            </a:r>
            <a:r>
              <a:rPr lang="it-IT" sz="1800" dirty="0">
                <a:solidFill>
                  <a:schemeClr val="tx2">
                    <a:lumMod val="75000"/>
                  </a:schemeClr>
                </a:solidFill>
              </a:rPr>
              <a:t>nia – ASRO</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Secretariatul General al Guvernului (SGG)</a:t>
            </a:r>
          </a:p>
          <a:p>
            <a:pPr lvl="2">
              <a:buFont typeface="Wingdings" panose="05000000000000000000" pitchFamily="2" charset="2"/>
              <a:buChar char="§"/>
            </a:pPr>
            <a:r>
              <a:rPr lang="ro-RO" sz="1800" dirty="0">
                <a:solidFill>
                  <a:schemeClr val="tx2">
                    <a:lumMod val="75000"/>
                  </a:schemeClr>
                </a:solidFill>
              </a:rPr>
              <a:t>Ministerul Justiției</a:t>
            </a:r>
          </a:p>
          <a:p>
            <a:pPr lvl="2">
              <a:buFont typeface="Wingdings" panose="05000000000000000000" pitchFamily="2" charset="2"/>
              <a:buChar char="§"/>
            </a:pPr>
            <a:r>
              <a:rPr lang="ro-RO" sz="1800" dirty="0">
                <a:solidFill>
                  <a:schemeClr val="tx2">
                    <a:lumMod val="75000"/>
                  </a:schemeClr>
                </a:solidFill>
              </a:rPr>
              <a:t>Consiliul Concurenței</a:t>
            </a:r>
          </a:p>
          <a:p>
            <a:pPr lvl="2">
              <a:buFont typeface="Wingdings" panose="05000000000000000000" pitchFamily="2" charset="2"/>
              <a:buChar char="§"/>
            </a:pPr>
            <a:r>
              <a:rPr lang="ro-RO" sz="1800" dirty="0">
                <a:solidFill>
                  <a:schemeClr val="tx2">
                    <a:lumMod val="75000"/>
                  </a:schemeClr>
                </a:solidFill>
              </a:rPr>
              <a:t>Consiliul Suprem de Apărare a Țării (CSAT)</a:t>
            </a:r>
          </a:p>
          <a:p>
            <a:pPr lvl="2">
              <a:buFont typeface="Wingdings" panose="05000000000000000000" pitchFamily="2" charset="2"/>
              <a:buChar char="§"/>
            </a:pPr>
            <a:r>
              <a:rPr lang="ro-RO" sz="1800" dirty="0">
                <a:solidFill>
                  <a:schemeClr val="tx2">
                    <a:lumMod val="75000"/>
                  </a:schemeClr>
                </a:solidFill>
              </a:rPr>
              <a:t>Consiliul Legislativ </a:t>
            </a:r>
          </a:p>
          <a:p>
            <a:pPr lvl="2">
              <a:buFont typeface="Wingdings" panose="05000000000000000000" pitchFamily="2" charset="2"/>
              <a:buChar char="§"/>
            </a:pPr>
            <a:r>
              <a:rPr lang="ro-RO" sz="1800" dirty="0">
                <a:solidFill>
                  <a:schemeClr val="tx2">
                    <a:lumMod val="75000"/>
                  </a:schemeClr>
                </a:solidFill>
              </a:rPr>
              <a:t>Consiliul Economic si Social </a:t>
            </a:r>
          </a:p>
          <a:p>
            <a:pPr marL="914400" lvl="2" indent="0">
              <a:buNone/>
            </a:pPr>
            <a:endParaRPr lang="ro-RO" sz="1800" dirty="0">
              <a:solidFill>
                <a:schemeClr val="tx2">
                  <a:lumMod val="75000"/>
                </a:schemeClr>
              </a:solidFill>
            </a:endParaRPr>
          </a:p>
          <a:p>
            <a:pPr lvl="3">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911679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77500" lnSpcReduction="20000"/>
          </a:bodyPr>
          <a:lstStyle/>
          <a:p>
            <a:pPr marL="0" indent="0" algn="just">
              <a:buNone/>
            </a:pPr>
            <a:r>
              <a:rPr lang="en-US" sz="3100" b="1" dirty="0">
                <a:solidFill>
                  <a:schemeClr val="tx2">
                    <a:lumMod val="75000"/>
                  </a:schemeClr>
                </a:solidFill>
              </a:rPr>
              <a:t>I</a:t>
            </a:r>
            <a:r>
              <a:rPr lang="ro-RO" sz="3100" b="1" dirty="0">
                <a:solidFill>
                  <a:schemeClr val="tx2">
                    <a:lumMod val="75000"/>
                  </a:schemeClr>
                </a:solidFill>
              </a:rPr>
              <a:t>V</a:t>
            </a:r>
            <a:r>
              <a:rPr lang="en-US" sz="3100" b="1" dirty="0">
                <a:solidFill>
                  <a:schemeClr val="tx2">
                    <a:lumMod val="75000"/>
                  </a:schemeClr>
                </a:solidFill>
              </a:rPr>
              <a:t>. </a:t>
            </a:r>
            <a:r>
              <a:rPr lang="es-ES" sz="3100" b="1" dirty="0">
                <a:solidFill>
                  <a:schemeClr val="tx2">
                    <a:lumMod val="75000"/>
                  </a:schemeClr>
                </a:solidFill>
              </a:rPr>
              <a:t>Crearea </a:t>
            </a:r>
            <a:r>
              <a:rPr lang="ro-RO" sz="3100" b="1" dirty="0">
                <a:solidFill>
                  <a:schemeClr val="tx2">
                    <a:lumMod val="75000"/>
                  </a:schemeClr>
                </a:solidFill>
              </a:rPr>
              <a:t>celor două </a:t>
            </a:r>
            <a:r>
              <a:rPr lang="es-ES" sz="3100" b="1" dirty="0">
                <a:solidFill>
                  <a:schemeClr val="tx2">
                    <a:lumMod val="75000"/>
                  </a:schemeClr>
                </a:solidFill>
              </a:rPr>
              <a:t>mecanisme</a:t>
            </a:r>
            <a:r>
              <a:rPr lang="ro-RO" sz="3100" b="1" dirty="0">
                <a:solidFill>
                  <a:schemeClr val="tx2">
                    <a:lumMod val="75000"/>
                  </a:schemeClr>
                </a:solidFill>
              </a:rPr>
              <a:t> de coordonare și cooperare</a:t>
            </a:r>
          </a:p>
          <a:p>
            <a:pPr marL="0" indent="0" algn="just">
              <a:buNone/>
            </a:pPr>
            <a:r>
              <a:rPr lang="ro-RO" sz="2600" b="1" dirty="0">
                <a:solidFill>
                  <a:schemeClr val="tx2">
                    <a:lumMod val="75000"/>
                  </a:schemeClr>
                </a:solidFill>
              </a:rPr>
              <a:t>MECANISMUL DE COORDONARE (4)</a:t>
            </a:r>
          </a:p>
          <a:p>
            <a:pPr>
              <a:buFont typeface="Wingdings" panose="05000000000000000000" pitchFamily="2" charset="2"/>
              <a:buChar char="§"/>
            </a:pPr>
            <a:r>
              <a:rPr lang="en-GB" sz="2300" b="1" dirty="0">
                <a:solidFill>
                  <a:schemeClr val="tx2">
                    <a:lumMod val="75000"/>
                  </a:schemeClr>
                </a:solidFill>
              </a:rPr>
              <a:t>Experien</a:t>
            </a:r>
            <a:r>
              <a:rPr lang="ro-RO" sz="2300" b="1" dirty="0">
                <a:solidFill>
                  <a:schemeClr val="tx2">
                    <a:lumMod val="75000"/>
                  </a:schemeClr>
                </a:solidFill>
              </a:rPr>
              <a:t>ț</a:t>
            </a:r>
            <a:r>
              <a:rPr lang="en-GB" sz="2300" b="1" dirty="0">
                <a:solidFill>
                  <a:schemeClr val="tx2">
                    <a:lumMod val="75000"/>
                  </a:schemeClr>
                </a:solidFill>
              </a:rPr>
              <a:t>a altor State Membre </a:t>
            </a:r>
            <a:r>
              <a:rPr lang="ro-RO" sz="2300" b="1" dirty="0">
                <a:solidFill>
                  <a:schemeClr val="tx2">
                    <a:lumMod val="75000"/>
                  </a:schemeClr>
                </a:solidFill>
              </a:rPr>
              <a:t>î</a:t>
            </a:r>
            <a:r>
              <a:rPr lang="en-GB" sz="2300" b="1" dirty="0">
                <a:solidFill>
                  <a:schemeClr val="tx2">
                    <a:lumMod val="75000"/>
                  </a:schemeClr>
                </a:solidFill>
              </a:rPr>
              <a:t>n ceea ce prive</a:t>
            </a:r>
            <a:r>
              <a:rPr lang="ro-RO" sz="2300" b="1" dirty="0">
                <a:solidFill>
                  <a:schemeClr val="tx2">
                    <a:lumMod val="75000"/>
                  </a:schemeClr>
                </a:solidFill>
              </a:rPr>
              <a:t>ș</a:t>
            </a:r>
            <a:r>
              <a:rPr lang="en-GB" sz="2300" b="1" dirty="0">
                <a:solidFill>
                  <a:schemeClr val="tx2">
                    <a:lumMod val="75000"/>
                  </a:schemeClr>
                </a:solidFill>
              </a:rPr>
              <a:t>te coordonarea activit</a:t>
            </a:r>
            <a:r>
              <a:rPr lang="ro-RO" sz="2300" b="1" dirty="0">
                <a:solidFill>
                  <a:schemeClr val="tx2">
                    <a:lumMod val="75000"/>
                  </a:schemeClr>
                </a:solidFill>
              </a:rPr>
              <a:t>ăț</a:t>
            </a:r>
            <a:r>
              <a:rPr lang="en-GB" sz="2300" b="1" dirty="0">
                <a:solidFill>
                  <a:schemeClr val="tx2">
                    <a:lumMod val="75000"/>
                  </a:schemeClr>
                </a:solidFill>
              </a:rPr>
              <a:t>ii dintre institu</a:t>
            </a:r>
            <a:r>
              <a:rPr lang="ro-RO" sz="2300" b="1" dirty="0">
                <a:solidFill>
                  <a:schemeClr val="tx2">
                    <a:lumMod val="75000"/>
                  </a:schemeClr>
                </a:solidFill>
              </a:rPr>
              <a:t>ț</a:t>
            </a:r>
            <a:r>
              <a:rPr lang="en-GB" sz="2300" b="1" dirty="0">
                <a:solidFill>
                  <a:schemeClr val="tx2">
                    <a:lumMod val="75000"/>
                  </a:schemeClr>
                </a:solidFill>
              </a:rPr>
              <a:t>iile cu atribu</a:t>
            </a:r>
            <a:r>
              <a:rPr lang="ro-RO" sz="2300" b="1" dirty="0">
                <a:solidFill>
                  <a:schemeClr val="tx2">
                    <a:lumMod val="75000"/>
                  </a:schemeClr>
                </a:solidFill>
              </a:rPr>
              <a:t>ț</a:t>
            </a:r>
            <a:r>
              <a:rPr lang="en-GB" sz="2300" b="1" dirty="0">
                <a:solidFill>
                  <a:schemeClr val="tx2">
                    <a:lumMod val="75000"/>
                  </a:schemeClr>
                </a:solidFill>
              </a:rPr>
              <a:t>ii </a:t>
            </a:r>
            <a:r>
              <a:rPr lang="ro-RO" sz="2300" b="1" dirty="0">
                <a:solidFill>
                  <a:schemeClr val="tx2">
                    <a:lumMod val="75000"/>
                  </a:schemeClr>
                </a:solidFill>
              </a:rPr>
              <a:t>î</a:t>
            </a:r>
            <a:r>
              <a:rPr lang="en-GB" sz="2300" b="1" dirty="0">
                <a:solidFill>
                  <a:schemeClr val="tx2">
                    <a:lumMod val="75000"/>
                  </a:schemeClr>
                </a:solidFill>
              </a:rPr>
              <a:t>n domeniul broadband</a:t>
            </a:r>
            <a:endParaRPr lang="ro-RO" sz="2300" b="1" dirty="0">
              <a:solidFill>
                <a:schemeClr val="tx2">
                  <a:lumMod val="75000"/>
                </a:schemeClr>
              </a:solidFill>
            </a:endParaRPr>
          </a:p>
          <a:p>
            <a:pPr lvl="1">
              <a:buFont typeface="Wingdings" panose="05000000000000000000" pitchFamily="2" charset="2"/>
              <a:buChar char="§"/>
            </a:pPr>
            <a:r>
              <a:rPr lang="ro-RO" sz="2300" b="1" dirty="0">
                <a:solidFill>
                  <a:schemeClr val="tx2">
                    <a:lumMod val="75000"/>
                  </a:schemeClr>
                </a:solidFill>
              </a:rPr>
              <a:t>Cazul Finlandei</a:t>
            </a:r>
            <a:r>
              <a:rPr lang="ro-RO" sz="2300" dirty="0">
                <a:solidFill>
                  <a:schemeClr val="tx2">
                    <a:lumMod val="75000"/>
                  </a:schemeClr>
                </a:solidFill>
              </a:rPr>
              <a:t>, unde Strategia de infrastructură digitală prevede:</a:t>
            </a:r>
          </a:p>
          <a:p>
            <a:pPr lvl="2">
              <a:buFont typeface="Wingdings" panose="05000000000000000000" pitchFamily="2" charset="2"/>
              <a:buChar char="§"/>
            </a:pPr>
            <a:r>
              <a:rPr lang="ro-RO" sz="2300" dirty="0">
                <a:solidFill>
                  <a:schemeClr val="tx2">
                    <a:lumMod val="75000"/>
                  </a:schemeClr>
                </a:solidFill>
              </a:rPr>
              <a:t>Măsuri de facilitare a construirii rentabile a rețelelor de fibră optică</a:t>
            </a:r>
          </a:p>
          <a:p>
            <a:pPr lvl="2">
              <a:buFont typeface="Wingdings" panose="05000000000000000000" pitchFamily="2" charset="2"/>
              <a:buChar char="§"/>
            </a:pPr>
            <a:r>
              <a:rPr lang="ro-RO" sz="2300" dirty="0">
                <a:solidFill>
                  <a:schemeClr val="tx2">
                    <a:lumMod val="75000"/>
                  </a:schemeClr>
                </a:solidFill>
              </a:rPr>
              <a:t>Spre exemplu, reglementarea procedurii de autorizare aferentă amplasării cablurilor prin Legea Autostrăzilor.</a:t>
            </a:r>
          </a:p>
          <a:p>
            <a:pPr lvl="1">
              <a:buFont typeface="Wingdings" panose="05000000000000000000" pitchFamily="2" charset="2"/>
              <a:buChar char="§"/>
            </a:pPr>
            <a:r>
              <a:rPr lang="ro-RO" sz="2300" b="1" dirty="0">
                <a:solidFill>
                  <a:schemeClr val="tx2">
                    <a:lumMod val="75000"/>
                  </a:schemeClr>
                </a:solidFill>
              </a:rPr>
              <a:t>Cazul Lituaniei, </a:t>
            </a:r>
            <a:r>
              <a:rPr lang="ro-RO" sz="2300" dirty="0">
                <a:solidFill>
                  <a:schemeClr val="tx2">
                    <a:lumMod val="75000"/>
                  </a:schemeClr>
                </a:solidFill>
              </a:rPr>
              <a:t>unde </a:t>
            </a:r>
            <a:r>
              <a:rPr lang="it-IT" sz="2300" dirty="0">
                <a:solidFill>
                  <a:schemeClr val="tx2">
                    <a:lumMod val="75000"/>
                  </a:schemeClr>
                </a:solidFill>
              </a:rPr>
              <a:t>Autorit</a:t>
            </a:r>
            <a:r>
              <a:rPr lang="ro-RO" sz="2300" dirty="0">
                <a:solidFill>
                  <a:schemeClr val="tx2">
                    <a:lumMod val="75000"/>
                  </a:schemeClr>
                </a:solidFill>
              </a:rPr>
              <a:t>atea </a:t>
            </a:r>
            <a:r>
              <a:rPr lang="it-IT" sz="2300" dirty="0">
                <a:solidFill>
                  <a:schemeClr val="tx2">
                    <a:lumMod val="75000"/>
                  </a:schemeClr>
                </a:solidFill>
              </a:rPr>
              <a:t>de Reglementare </a:t>
            </a:r>
            <a:r>
              <a:rPr lang="ro-RO" sz="2300" dirty="0">
                <a:solidFill>
                  <a:schemeClr val="tx2">
                    <a:lumMod val="75000"/>
                  </a:schemeClr>
                </a:solidFill>
              </a:rPr>
              <a:t>î</a:t>
            </a:r>
            <a:r>
              <a:rPr lang="it-IT" sz="2300" dirty="0">
                <a:solidFill>
                  <a:schemeClr val="tx2">
                    <a:lumMod val="75000"/>
                  </a:schemeClr>
                </a:solidFill>
              </a:rPr>
              <a:t>n Comunica</a:t>
            </a:r>
            <a:r>
              <a:rPr lang="ro-RO" sz="2300" dirty="0">
                <a:solidFill>
                  <a:schemeClr val="tx2">
                    <a:lumMod val="75000"/>
                  </a:schemeClr>
                </a:solidFill>
              </a:rPr>
              <a:t>ț</a:t>
            </a:r>
            <a:r>
              <a:rPr lang="it-IT" sz="2300" dirty="0">
                <a:solidFill>
                  <a:schemeClr val="tx2">
                    <a:lumMod val="75000"/>
                  </a:schemeClr>
                </a:solidFill>
              </a:rPr>
              <a:t>ii</a:t>
            </a:r>
            <a:r>
              <a:rPr lang="ro-RO" sz="2300" dirty="0">
                <a:solidFill>
                  <a:schemeClr val="tx2">
                    <a:lumMod val="75000"/>
                  </a:schemeClr>
                </a:solidFill>
              </a:rPr>
              <a:t>, ca unică autoritate, reglementează</a:t>
            </a:r>
          </a:p>
          <a:p>
            <a:pPr lvl="2">
              <a:buFont typeface="Wingdings" panose="05000000000000000000" pitchFamily="2" charset="2"/>
              <a:buChar char="§"/>
            </a:pPr>
            <a:r>
              <a:rPr lang="ro-RO" sz="2300" dirty="0">
                <a:solidFill>
                  <a:schemeClr val="tx2">
                    <a:lumMod val="75000"/>
                  </a:schemeClr>
                </a:solidFill>
              </a:rPr>
              <a:t>Condițiile de bază pentru proiectarea și construcția clădirilor noi sau pentru lucrările de reconstrucție a clădirilor existente, dacă aceste lucrări sunt legate la infrastructura de comunicații electronice. </a:t>
            </a:r>
          </a:p>
          <a:p>
            <a:pPr lvl="2">
              <a:buFont typeface="Wingdings" panose="05000000000000000000" pitchFamily="2" charset="2"/>
              <a:buChar char="§"/>
            </a:pPr>
            <a:r>
              <a:rPr lang="ro-RO" sz="2300" dirty="0">
                <a:solidFill>
                  <a:schemeClr val="tx2">
                    <a:lumMod val="75000"/>
                  </a:schemeClr>
                </a:solidFill>
              </a:rPr>
              <a:t>Procedurile și condițiile de utilizare comună a infrastructurii de comunicații electronice și în alte scopuri – conducte, cabluri, canale, cămine de vizitare,  turnuri,  clădiri, introduceri de structuri etc.</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477970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lgn="just">
              <a:buNone/>
            </a:pPr>
            <a:r>
              <a:rPr lang="ro-RO" sz="2000" b="1" dirty="0">
                <a:solidFill>
                  <a:schemeClr val="tx2">
                    <a:lumMod val="75000"/>
                  </a:schemeClr>
                </a:solidFill>
              </a:rPr>
              <a:t>MECANISMUL DE COORDONARE (5)</a:t>
            </a:r>
            <a:endParaRPr lang="ro-RO" sz="1800" b="1" dirty="0">
              <a:solidFill>
                <a:schemeClr val="tx2">
                  <a:lumMod val="75000"/>
                </a:schemeClr>
              </a:solidFill>
            </a:endParaRPr>
          </a:p>
          <a:p>
            <a:pPr lvl="1">
              <a:buFont typeface="Wingdings" panose="05000000000000000000" pitchFamily="2" charset="2"/>
              <a:buChar char="§"/>
            </a:pPr>
            <a:r>
              <a:rPr lang="ro-RO" sz="2000" b="1" dirty="0">
                <a:solidFill>
                  <a:schemeClr val="tx2">
                    <a:lumMod val="75000"/>
                  </a:schemeClr>
                </a:solidFill>
              </a:rPr>
              <a:t>Scopul mecanismului </a:t>
            </a:r>
          </a:p>
          <a:p>
            <a:pPr lvl="2">
              <a:buFont typeface="Wingdings" panose="05000000000000000000" pitchFamily="2" charset="2"/>
              <a:buChar char="§"/>
            </a:pPr>
            <a:r>
              <a:rPr lang="ro-RO" sz="1800" dirty="0">
                <a:solidFill>
                  <a:schemeClr val="tx2">
                    <a:lumMod val="75000"/>
                  </a:schemeClr>
                </a:solidFill>
              </a:rPr>
              <a:t>I</a:t>
            </a:r>
            <a:r>
              <a:rPr lang="en-GB" sz="1800" dirty="0">
                <a:solidFill>
                  <a:schemeClr val="tx2">
                    <a:lumMod val="75000"/>
                  </a:schemeClr>
                </a:solidFill>
              </a:rPr>
              <a:t>nstrument procedural conceput pentru a facilita eforturile singulare </a:t>
            </a:r>
            <a:r>
              <a:rPr lang="ro-RO" sz="1800" dirty="0">
                <a:solidFill>
                  <a:schemeClr val="tx2">
                    <a:lumMod val="75000"/>
                  </a:schemeClr>
                </a:solidFill>
              </a:rPr>
              <a:t>ș</a:t>
            </a:r>
            <a:r>
              <a:rPr lang="en-GB" sz="1800" dirty="0">
                <a:solidFill>
                  <a:schemeClr val="tx2">
                    <a:lumMod val="75000"/>
                  </a:schemeClr>
                </a:solidFill>
              </a:rPr>
              <a:t>i de ansamblu ale institu</a:t>
            </a:r>
            <a:r>
              <a:rPr lang="ro-RO" sz="1800" dirty="0">
                <a:solidFill>
                  <a:schemeClr val="tx2">
                    <a:lumMod val="75000"/>
                  </a:schemeClr>
                </a:solidFill>
              </a:rPr>
              <a:t>ț</a:t>
            </a:r>
            <a:r>
              <a:rPr lang="en-GB" sz="1800" dirty="0">
                <a:solidFill>
                  <a:schemeClr val="tx2">
                    <a:lumMod val="75000"/>
                  </a:schemeClr>
                </a:solidFill>
              </a:rPr>
              <a:t>iilor implicate </a:t>
            </a:r>
            <a:r>
              <a:rPr lang="ro-RO" sz="1800" dirty="0">
                <a:solidFill>
                  <a:schemeClr val="tx2">
                    <a:lumMod val="75000"/>
                  </a:schemeClr>
                </a:solidFill>
              </a:rPr>
              <a:t>î</a:t>
            </a:r>
            <a:r>
              <a:rPr lang="en-GB" sz="1800" dirty="0">
                <a:solidFill>
                  <a:schemeClr val="tx2">
                    <a:lumMod val="75000"/>
                  </a:schemeClr>
                </a:solidFill>
              </a:rPr>
              <a:t>n emiterea de norme cu impact asupra sectorului broadband NGN de a-</a:t>
            </a:r>
            <a:r>
              <a:rPr lang="ro-RO" sz="1800" dirty="0">
                <a:solidFill>
                  <a:schemeClr val="tx2">
                    <a:lumMod val="75000"/>
                  </a:schemeClr>
                </a:solidFill>
              </a:rPr>
              <a:t>ș</a:t>
            </a:r>
            <a:r>
              <a:rPr lang="en-GB" sz="1800" dirty="0">
                <a:solidFill>
                  <a:schemeClr val="tx2">
                    <a:lumMod val="75000"/>
                  </a:schemeClr>
                </a:solidFill>
              </a:rPr>
              <a:t>i desf</a:t>
            </a:r>
            <a:r>
              <a:rPr lang="ro-RO" sz="1800" dirty="0">
                <a:solidFill>
                  <a:schemeClr val="tx2">
                    <a:lumMod val="75000"/>
                  </a:schemeClr>
                </a:solidFill>
              </a:rPr>
              <a:t>ă</a:t>
            </a:r>
            <a:r>
              <a:rPr lang="en-GB" sz="1800" dirty="0">
                <a:solidFill>
                  <a:schemeClr val="tx2">
                    <a:lumMod val="75000"/>
                  </a:schemeClr>
                </a:solidFill>
              </a:rPr>
              <a:t>sura activitatea normativ</a:t>
            </a:r>
            <a:r>
              <a:rPr lang="ro-RO" sz="1800" dirty="0">
                <a:solidFill>
                  <a:schemeClr val="tx2">
                    <a:lumMod val="75000"/>
                  </a:schemeClr>
                </a:solidFill>
              </a:rPr>
              <a:t>ă</a:t>
            </a:r>
            <a:r>
              <a:rPr lang="en-GB" sz="1800" dirty="0">
                <a:solidFill>
                  <a:schemeClr val="tx2">
                    <a:lumMod val="75000"/>
                  </a:schemeClr>
                </a:solidFill>
              </a:rPr>
              <a:t> </a:t>
            </a:r>
            <a:r>
              <a:rPr lang="ro-RO" sz="1800" dirty="0">
                <a:solidFill>
                  <a:schemeClr val="tx2">
                    <a:lumMod val="75000"/>
                  </a:schemeClr>
                </a:solidFill>
              </a:rPr>
              <a:t>î</a:t>
            </a:r>
            <a:r>
              <a:rPr lang="en-GB" sz="1800" dirty="0">
                <a:solidFill>
                  <a:schemeClr val="tx2">
                    <a:lumMod val="75000"/>
                  </a:schemeClr>
                </a:solidFill>
              </a:rPr>
              <a:t>n mod coordonat </a:t>
            </a:r>
            <a:r>
              <a:rPr lang="ro-RO" sz="1800" dirty="0">
                <a:solidFill>
                  <a:schemeClr val="tx2">
                    <a:lumMod val="75000"/>
                  </a:schemeClr>
                </a:solidFill>
              </a:rPr>
              <a:t>ș</a:t>
            </a:r>
            <a:r>
              <a:rPr lang="en-GB" sz="1800" dirty="0">
                <a:solidFill>
                  <a:schemeClr val="tx2">
                    <a:lumMod val="75000"/>
                  </a:schemeClr>
                </a:solidFill>
              </a:rPr>
              <a:t>i armonizat</a:t>
            </a:r>
            <a:r>
              <a:rPr lang="ro-RO" sz="1800" dirty="0">
                <a:solidFill>
                  <a:schemeClr val="tx2">
                    <a:lumMod val="75000"/>
                  </a:schemeClr>
                </a:solidFill>
              </a:rPr>
              <a:t> ș</a:t>
            </a:r>
            <a:r>
              <a:rPr lang="en-GB" sz="1800" dirty="0">
                <a:solidFill>
                  <a:schemeClr val="tx2">
                    <a:lumMod val="75000"/>
                  </a:schemeClr>
                </a:solidFill>
              </a:rPr>
              <a:t>i conform strategiil</a:t>
            </a:r>
            <a:r>
              <a:rPr lang="ro-RO" sz="1800" dirty="0">
                <a:solidFill>
                  <a:schemeClr val="tx2">
                    <a:lumMod val="75000"/>
                  </a:schemeClr>
                </a:solidFill>
              </a:rPr>
              <a:t>or</a:t>
            </a:r>
            <a:r>
              <a:rPr lang="en-GB" sz="1800" dirty="0">
                <a:solidFill>
                  <a:schemeClr val="tx2">
                    <a:lumMod val="75000"/>
                  </a:schemeClr>
                </a:solidFill>
              </a:rPr>
              <a:t> UE. </a:t>
            </a:r>
          </a:p>
          <a:p>
            <a:pPr lvl="2">
              <a:buFont typeface="Wingdings" panose="05000000000000000000" pitchFamily="2" charset="2"/>
              <a:buChar char="§"/>
            </a:pPr>
            <a:r>
              <a:rPr lang="ro-RO" sz="1800" dirty="0">
                <a:solidFill>
                  <a:schemeClr val="tx2">
                    <a:lumMod val="75000"/>
                  </a:schemeClr>
                </a:solidFill>
              </a:rPr>
              <a:t>U</a:t>
            </a:r>
            <a:r>
              <a:rPr lang="en-GB" sz="1800" dirty="0">
                <a:solidFill>
                  <a:schemeClr val="tx2">
                    <a:lumMod val="75000"/>
                  </a:schemeClr>
                </a:solidFill>
              </a:rPr>
              <a:t>rm</a:t>
            </a:r>
            <a:r>
              <a:rPr lang="ro-RO" sz="1800" dirty="0">
                <a:solidFill>
                  <a:schemeClr val="tx2">
                    <a:lumMod val="75000"/>
                  </a:schemeClr>
                </a:solidFill>
              </a:rPr>
              <a:t>ă</a:t>
            </a:r>
            <a:r>
              <a:rPr lang="en-GB" sz="1800" dirty="0">
                <a:solidFill>
                  <a:schemeClr val="tx2">
                    <a:lumMod val="75000"/>
                  </a:schemeClr>
                </a:solidFill>
              </a:rPr>
              <a:t>re</a:t>
            </a:r>
            <a:r>
              <a:rPr lang="ro-RO" sz="1800" dirty="0">
                <a:solidFill>
                  <a:schemeClr val="tx2">
                    <a:lumMod val="75000"/>
                  </a:schemeClr>
                </a:solidFill>
              </a:rPr>
              <a:t>ș</a:t>
            </a:r>
            <a:r>
              <a:rPr lang="en-GB" sz="1800" dirty="0">
                <a:solidFill>
                  <a:schemeClr val="tx2">
                    <a:lumMod val="75000"/>
                  </a:schemeClr>
                </a:solidFill>
              </a:rPr>
              <a:t>te</a:t>
            </a:r>
            <a:r>
              <a:rPr lang="ro-RO" sz="1800" dirty="0">
                <a:solidFill>
                  <a:schemeClr val="tx2">
                    <a:lumMod val="75000"/>
                  </a:schemeClr>
                </a:solidFill>
              </a:rPr>
              <a:t> </a:t>
            </a:r>
            <a:r>
              <a:rPr lang="en-GB" sz="1800" dirty="0">
                <a:solidFill>
                  <a:schemeClr val="tx2">
                    <a:lumMod val="75000"/>
                  </a:schemeClr>
                </a:solidFill>
              </a:rPr>
              <a:t>evitarea situa</a:t>
            </a:r>
            <a:r>
              <a:rPr lang="ro-RO" sz="1800" dirty="0">
                <a:solidFill>
                  <a:schemeClr val="tx2">
                    <a:lumMod val="75000"/>
                  </a:schemeClr>
                </a:solidFill>
              </a:rPr>
              <a:t>ț</a:t>
            </a:r>
            <a:r>
              <a:rPr lang="en-GB" sz="1800" dirty="0">
                <a:solidFill>
                  <a:schemeClr val="tx2">
                    <a:lumMod val="75000"/>
                  </a:schemeClr>
                </a:solidFill>
              </a:rPr>
              <a:t>iilor </a:t>
            </a:r>
            <a:r>
              <a:rPr lang="ro-RO" sz="1800" dirty="0">
                <a:solidFill>
                  <a:schemeClr val="tx2">
                    <a:lumMod val="75000"/>
                  </a:schemeClr>
                </a:solidFill>
              </a:rPr>
              <a:t>î</a:t>
            </a:r>
            <a:r>
              <a:rPr lang="en-GB" sz="1800" dirty="0">
                <a:solidFill>
                  <a:schemeClr val="tx2">
                    <a:lumMod val="75000"/>
                  </a:schemeClr>
                </a:solidFill>
              </a:rPr>
              <a:t>n care </a:t>
            </a:r>
            <a:r>
              <a:rPr lang="ro-RO" sz="1800" dirty="0">
                <a:solidFill>
                  <a:schemeClr val="tx2">
                    <a:lumMod val="75000"/>
                  </a:schemeClr>
                </a:solidFill>
              </a:rPr>
              <a:t>î</a:t>
            </a:r>
            <a:r>
              <a:rPr lang="en-GB" sz="1800" dirty="0">
                <a:solidFill>
                  <a:schemeClr val="tx2">
                    <a:lumMod val="75000"/>
                  </a:schemeClr>
                </a:solidFill>
              </a:rPr>
              <a:t>n domenii conexe sectorului comunica</a:t>
            </a:r>
            <a:r>
              <a:rPr lang="ro-RO" sz="1800" dirty="0">
                <a:solidFill>
                  <a:schemeClr val="tx2">
                    <a:lumMod val="75000"/>
                  </a:schemeClr>
                </a:solidFill>
              </a:rPr>
              <a:t>ț</a:t>
            </a:r>
            <a:r>
              <a:rPr lang="en-GB" sz="1800" dirty="0">
                <a:solidFill>
                  <a:schemeClr val="tx2">
                    <a:lumMod val="75000"/>
                  </a:schemeClr>
                </a:solidFill>
              </a:rPr>
              <a:t>iilor electronice ar fi adoptate acte normative </a:t>
            </a:r>
            <a:r>
              <a:rPr lang="ro-RO" sz="1800" dirty="0">
                <a:solidFill>
                  <a:schemeClr val="tx2">
                    <a:lumMod val="75000"/>
                  </a:schemeClr>
                </a:solidFill>
              </a:rPr>
              <a:t>ș</a:t>
            </a:r>
            <a:r>
              <a:rPr lang="en-GB" sz="1800" dirty="0">
                <a:solidFill>
                  <a:schemeClr val="tx2">
                    <a:lumMod val="75000"/>
                  </a:schemeClr>
                </a:solidFill>
              </a:rPr>
              <a:t>i documente de politici publice neadaptate condi</a:t>
            </a:r>
            <a:r>
              <a:rPr lang="ro-RO" sz="1800" dirty="0">
                <a:solidFill>
                  <a:schemeClr val="tx2">
                    <a:lumMod val="75000"/>
                  </a:schemeClr>
                </a:solidFill>
              </a:rPr>
              <a:t>ț</a:t>
            </a:r>
            <a:r>
              <a:rPr lang="en-GB" sz="1800" dirty="0">
                <a:solidFill>
                  <a:schemeClr val="tx2">
                    <a:lumMod val="75000"/>
                  </a:schemeClr>
                </a:solidFill>
              </a:rPr>
              <a:t>iilor tehnice </a:t>
            </a:r>
            <a:r>
              <a:rPr lang="ro-RO" sz="1800" dirty="0">
                <a:solidFill>
                  <a:schemeClr val="tx2">
                    <a:lumMod val="75000"/>
                  </a:schemeClr>
                </a:solidFill>
              </a:rPr>
              <a:t>ș</a:t>
            </a:r>
            <a:r>
              <a:rPr lang="en-GB" sz="1800" dirty="0">
                <a:solidFill>
                  <a:schemeClr val="tx2">
                    <a:lumMod val="75000"/>
                  </a:schemeClr>
                </a:solidFill>
              </a:rPr>
              <a:t>i tehnologice care privesc dezvoltarea re</a:t>
            </a:r>
            <a:r>
              <a:rPr lang="ro-RO" sz="1800" dirty="0">
                <a:solidFill>
                  <a:schemeClr val="tx2">
                    <a:lumMod val="75000"/>
                  </a:schemeClr>
                </a:solidFill>
              </a:rPr>
              <a:t>ț</a:t>
            </a:r>
            <a:r>
              <a:rPr lang="en-GB" sz="1800" dirty="0">
                <a:solidFill>
                  <a:schemeClr val="tx2">
                    <a:lumMod val="75000"/>
                  </a:schemeClr>
                </a:solidFill>
              </a:rPr>
              <a:t>elelor de comunica</a:t>
            </a:r>
            <a:r>
              <a:rPr lang="ro-RO" sz="1800" dirty="0">
                <a:solidFill>
                  <a:schemeClr val="tx2">
                    <a:lumMod val="75000"/>
                  </a:schemeClr>
                </a:solidFill>
              </a:rPr>
              <a:t>ț</a:t>
            </a:r>
            <a:r>
              <a:rPr lang="en-GB" sz="1800" dirty="0">
                <a:solidFill>
                  <a:schemeClr val="tx2">
                    <a:lumMod val="75000"/>
                  </a:schemeClr>
                </a:solidFill>
              </a:rPr>
              <a:t>ii electronice</a:t>
            </a:r>
            <a:endParaRPr lang="ro-RO" sz="1800" b="1" dirty="0">
              <a:solidFill>
                <a:schemeClr val="tx2">
                  <a:lumMod val="75000"/>
                </a:schemeClr>
              </a:solidFill>
            </a:endParaRPr>
          </a:p>
          <a:p>
            <a:pPr lvl="2">
              <a:buFont typeface="Wingdings" panose="05000000000000000000" pitchFamily="2" charset="2"/>
              <a:buChar char="§"/>
            </a:pPr>
            <a:endParaRPr lang="ro-RO" sz="1800" b="1" dirty="0">
              <a:solidFill>
                <a:schemeClr val="tx2">
                  <a:lumMod val="75000"/>
                </a:schemeClr>
              </a:solidFill>
            </a:endParaRPr>
          </a:p>
          <a:p>
            <a:pPr lvl="2">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272166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două </a:t>
            </a:r>
            <a:r>
              <a:rPr lang="es-ES" sz="2400" b="1" dirty="0">
                <a:solidFill>
                  <a:schemeClr val="tx2">
                    <a:lumMod val="75000"/>
                  </a:schemeClr>
                </a:solidFill>
              </a:rPr>
              <a:t>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lgn="just">
              <a:buNone/>
            </a:pPr>
            <a:r>
              <a:rPr lang="ro-RO" sz="2000" b="1" dirty="0">
                <a:solidFill>
                  <a:schemeClr val="tx2">
                    <a:lumMod val="75000"/>
                  </a:schemeClr>
                </a:solidFill>
              </a:rPr>
              <a:t>MECANISMUL DE COORDONARE (6)</a:t>
            </a:r>
            <a:endParaRPr lang="ro-RO" sz="1800" b="1" dirty="0">
              <a:solidFill>
                <a:schemeClr val="tx2">
                  <a:lumMod val="75000"/>
                </a:schemeClr>
              </a:solidFill>
            </a:endParaRPr>
          </a:p>
          <a:p>
            <a:pPr>
              <a:buFont typeface="Wingdings" panose="05000000000000000000" pitchFamily="2" charset="2"/>
              <a:buChar char="§"/>
            </a:pPr>
            <a:r>
              <a:rPr lang="ro-RO" sz="1800" b="1" dirty="0">
                <a:solidFill>
                  <a:schemeClr val="tx2">
                    <a:lumMod val="75000"/>
                  </a:schemeClr>
                </a:solidFill>
              </a:rPr>
              <a:t>Modul de funcționare</a:t>
            </a:r>
          </a:p>
          <a:p>
            <a:pPr lvl="1">
              <a:buFont typeface="Wingdings" panose="05000000000000000000" pitchFamily="2" charset="2"/>
              <a:buChar char="§"/>
            </a:pPr>
            <a:r>
              <a:rPr lang="ro-RO" sz="1800" dirty="0">
                <a:solidFill>
                  <a:schemeClr val="tx2">
                    <a:lumMod val="75000"/>
                  </a:schemeClr>
                </a:solidFill>
              </a:rPr>
              <a:t>Coordonarea instituțională se poate realiza pe mai multe paliere, cum ar fi</a:t>
            </a:r>
          </a:p>
          <a:p>
            <a:pPr lvl="2">
              <a:buFont typeface="Wingdings" panose="05000000000000000000" pitchFamily="2" charset="2"/>
              <a:buChar char="§"/>
            </a:pPr>
            <a:r>
              <a:rPr lang="ro-RO" sz="1800" dirty="0">
                <a:solidFill>
                  <a:schemeClr val="tx2">
                    <a:lumMod val="75000"/>
                  </a:schemeClr>
                </a:solidFill>
              </a:rPr>
              <a:t>participarea la elaborarea de strategii privind dezvoltarea rețelelor broadband NGN și a altor strategii cu impact asupra sectorului</a:t>
            </a:r>
          </a:p>
          <a:p>
            <a:pPr lvl="2">
              <a:buFont typeface="Wingdings" panose="05000000000000000000" pitchFamily="2" charset="2"/>
              <a:buChar char="§"/>
            </a:pPr>
            <a:r>
              <a:rPr lang="ro-RO" sz="1800" dirty="0">
                <a:solidFill>
                  <a:schemeClr val="tx2">
                    <a:lumMod val="75000"/>
                  </a:schemeClr>
                </a:solidFill>
              </a:rPr>
              <a:t>inițierea de acte normative</a:t>
            </a:r>
          </a:p>
          <a:p>
            <a:pPr lvl="2">
              <a:buFont typeface="Wingdings" panose="05000000000000000000" pitchFamily="2" charset="2"/>
              <a:buChar char="§"/>
            </a:pPr>
            <a:r>
              <a:rPr lang="ro-RO" sz="1800" dirty="0">
                <a:solidFill>
                  <a:schemeClr val="tx2">
                    <a:lumMod val="75000"/>
                  </a:schemeClr>
                </a:solidFill>
              </a:rPr>
              <a:t>elaborarea de scheme de ajutor de stat</a:t>
            </a:r>
          </a:p>
          <a:p>
            <a:pPr lvl="2">
              <a:buFont typeface="Wingdings" panose="05000000000000000000" pitchFamily="2" charset="2"/>
              <a:buChar char="§"/>
            </a:pPr>
            <a:r>
              <a:rPr lang="ro-RO" sz="1800" dirty="0">
                <a:solidFill>
                  <a:schemeClr val="tx2">
                    <a:lumMod val="75000"/>
                  </a:schemeClr>
                </a:solidFill>
              </a:rPr>
              <a:t>Consultanță de specialitate pentru alte autorități și instituții. </a:t>
            </a:r>
          </a:p>
          <a:p>
            <a:pPr lvl="1">
              <a:buFont typeface="Wingdings" panose="05000000000000000000" pitchFamily="2" charset="2"/>
              <a:buChar char="§"/>
            </a:pPr>
            <a:r>
              <a:rPr lang="ro-RO" sz="1800" dirty="0">
                <a:solidFill>
                  <a:schemeClr val="tx2">
                    <a:lumMod val="75000"/>
                  </a:schemeClr>
                </a:solidFill>
              </a:rPr>
              <a:t>Rol de lider al mecanismului pot avea ADR, ANCOM sau MCID, în funcție de natura chestiunilor abordate</a:t>
            </a:r>
          </a:p>
          <a:p>
            <a:pPr lvl="1">
              <a:buFont typeface="Wingdings" panose="05000000000000000000" pitchFamily="2" charset="2"/>
              <a:buChar char="§"/>
            </a:pPr>
            <a:r>
              <a:rPr lang="ro-RO" sz="1800" dirty="0">
                <a:solidFill>
                  <a:schemeClr val="tx2">
                    <a:lumMod val="75000"/>
                  </a:schemeClr>
                </a:solidFill>
              </a:rPr>
              <a:t>Coordonarea instituțională vizează</a:t>
            </a:r>
          </a:p>
          <a:p>
            <a:pPr lvl="2">
              <a:buFont typeface="Wingdings" panose="05000000000000000000" pitchFamily="2" charset="2"/>
              <a:buChar char="§"/>
            </a:pPr>
            <a:r>
              <a:rPr lang="ro-RO" sz="1800" dirty="0">
                <a:solidFill>
                  <a:schemeClr val="tx2">
                    <a:lumMod val="75000"/>
                  </a:schemeClr>
                </a:solidFill>
              </a:rPr>
              <a:t>relațiile dintre ANCOM, MCID și ADR </a:t>
            </a:r>
          </a:p>
          <a:p>
            <a:pPr lvl="2">
              <a:buFont typeface="Wingdings" panose="05000000000000000000" pitchFamily="2" charset="2"/>
              <a:buChar char="§"/>
            </a:pPr>
            <a:r>
              <a:rPr lang="ro-RO" sz="1800" dirty="0">
                <a:solidFill>
                  <a:schemeClr val="tx2">
                    <a:lumMod val="75000"/>
                  </a:schemeClr>
                </a:solidFill>
              </a:rPr>
              <a:t>relațiile dintre ANCOM, MCID sau ADR și celelalte instituții care activează în domenii conexe.</a:t>
            </a: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4155850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20000"/>
          </a:bodyPr>
          <a:lstStyle/>
          <a:p>
            <a:pPr marL="0" indent="0" algn="just">
              <a:buNone/>
            </a:pPr>
            <a:r>
              <a:rPr lang="en-US" sz="2600" b="1" dirty="0">
                <a:solidFill>
                  <a:schemeClr val="tx2">
                    <a:lumMod val="75000"/>
                  </a:schemeClr>
                </a:solidFill>
              </a:rPr>
              <a:t>I</a:t>
            </a:r>
            <a:r>
              <a:rPr lang="ro-RO" sz="2600" b="1" dirty="0">
                <a:solidFill>
                  <a:schemeClr val="tx2">
                    <a:lumMod val="75000"/>
                  </a:schemeClr>
                </a:solidFill>
              </a:rPr>
              <a:t>V</a:t>
            </a:r>
            <a:r>
              <a:rPr lang="en-US" sz="2600" b="1" dirty="0">
                <a:solidFill>
                  <a:schemeClr val="tx2">
                    <a:lumMod val="75000"/>
                  </a:schemeClr>
                </a:solidFill>
              </a:rPr>
              <a:t>. </a:t>
            </a:r>
            <a:r>
              <a:rPr lang="es-ES" sz="2600" b="1" dirty="0">
                <a:solidFill>
                  <a:schemeClr val="tx2">
                    <a:lumMod val="75000"/>
                  </a:schemeClr>
                </a:solidFill>
              </a:rPr>
              <a:t>Crearea </a:t>
            </a:r>
            <a:r>
              <a:rPr lang="ro-RO" sz="2600" b="1" dirty="0">
                <a:solidFill>
                  <a:schemeClr val="tx2">
                    <a:lumMod val="75000"/>
                  </a:schemeClr>
                </a:solidFill>
              </a:rPr>
              <a:t>celor două </a:t>
            </a:r>
            <a:r>
              <a:rPr lang="es-ES" sz="2600" b="1" dirty="0">
                <a:solidFill>
                  <a:schemeClr val="tx2">
                    <a:lumMod val="75000"/>
                  </a:schemeClr>
                </a:solidFill>
              </a:rPr>
              <a:t>mecanisme</a:t>
            </a:r>
            <a:r>
              <a:rPr lang="ro-RO" sz="2600" b="1" dirty="0">
                <a:solidFill>
                  <a:schemeClr val="tx2">
                    <a:lumMod val="75000"/>
                  </a:schemeClr>
                </a:solidFill>
              </a:rPr>
              <a:t> de coordonare și cooperare</a:t>
            </a:r>
          </a:p>
          <a:p>
            <a:pPr marL="0" indent="0" algn="just">
              <a:buNone/>
            </a:pPr>
            <a:r>
              <a:rPr lang="ro-RO" sz="2200" b="1" dirty="0">
                <a:solidFill>
                  <a:schemeClr val="tx2">
                    <a:lumMod val="75000"/>
                  </a:schemeClr>
                </a:solidFill>
              </a:rPr>
              <a:t>MECANISMUL DE COORDONARE (7)</a:t>
            </a:r>
          </a:p>
          <a:p>
            <a:pPr>
              <a:buFont typeface="Wingdings" panose="05000000000000000000" pitchFamily="2" charset="2"/>
              <a:buChar char="§"/>
            </a:pPr>
            <a:r>
              <a:rPr lang="ro-RO" sz="1900" b="1" dirty="0">
                <a:solidFill>
                  <a:schemeClr val="tx2">
                    <a:lumMod val="75000"/>
                  </a:schemeClr>
                </a:solidFill>
              </a:rPr>
              <a:t>Modul de funcționare (continuare)</a:t>
            </a:r>
          </a:p>
          <a:p>
            <a:pPr lvl="1">
              <a:buFont typeface="Wingdings" panose="05000000000000000000" pitchFamily="2" charset="2"/>
              <a:buChar char="§"/>
            </a:pPr>
            <a:r>
              <a:rPr lang="ro-RO" sz="1900" dirty="0">
                <a:solidFill>
                  <a:schemeClr val="tx2">
                    <a:lumMod val="75000"/>
                  </a:schemeClr>
                </a:solidFill>
              </a:rPr>
              <a:t>Mecanismul este axat pe acțiuni de comunicare</a:t>
            </a:r>
          </a:p>
          <a:p>
            <a:pPr lvl="2">
              <a:buFont typeface="Wingdings" panose="05000000000000000000" pitchFamily="2" charset="2"/>
              <a:buChar char="§"/>
            </a:pPr>
            <a:r>
              <a:rPr lang="ro-RO" sz="1900" dirty="0">
                <a:solidFill>
                  <a:schemeClr val="tx2">
                    <a:lumMod val="75000"/>
                  </a:schemeClr>
                </a:solidFill>
              </a:rPr>
              <a:t>în forma schimbului permanent de informații între instituții și </a:t>
            </a:r>
          </a:p>
          <a:p>
            <a:pPr lvl="2">
              <a:buFont typeface="Wingdings" panose="05000000000000000000" pitchFamily="2" charset="2"/>
              <a:buChar char="§"/>
            </a:pPr>
            <a:r>
              <a:rPr lang="ro-RO" sz="1900" dirty="0">
                <a:solidFill>
                  <a:schemeClr val="tx2">
                    <a:lumMod val="75000"/>
                  </a:schemeClr>
                </a:solidFill>
              </a:rPr>
              <a:t>prin organizarea de intâlniri de lucru </a:t>
            </a:r>
          </a:p>
          <a:p>
            <a:pPr lvl="1">
              <a:buFont typeface="Wingdings" panose="05000000000000000000" pitchFamily="2" charset="2"/>
              <a:buChar char="§"/>
            </a:pPr>
            <a:r>
              <a:rPr lang="ro-RO" sz="1900" dirty="0">
                <a:solidFill>
                  <a:schemeClr val="tx2">
                    <a:lumMod val="75000"/>
                  </a:schemeClr>
                </a:solidFill>
              </a:rPr>
              <a:t>Acțiunile de comunicare ar trebui să răspundă întrebărilor:</a:t>
            </a:r>
            <a:endParaRPr lang="en-GB" sz="1900" dirty="0">
              <a:solidFill>
                <a:schemeClr val="tx2">
                  <a:lumMod val="75000"/>
                </a:schemeClr>
              </a:solidFill>
            </a:endParaRPr>
          </a:p>
          <a:p>
            <a:pPr lvl="2">
              <a:buFont typeface="Wingdings" panose="05000000000000000000" pitchFamily="2" charset="2"/>
              <a:buChar char="§"/>
            </a:pPr>
            <a:r>
              <a:rPr lang="ro-RO" sz="1900" dirty="0">
                <a:solidFill>
                  <a:schemeClr val="tx2">
                    <a:lumMod val="75000"/>
                  </a:schemeClr>
                </a:solidFill>
              </a:rPr>
              <a:t>Ce instituții sunt implicate în comunicare?</a:t>
            </a:r>
            <a:endParaRPr lang="en-GB" sz="1900" dirty="0">
              <a:solidFill>
                <a:schemeClr val="tx2">
                  <a:lumMod val="75000"/>
                </a:schemeClr>
              </a:solidFill>
            </a:endParaRPr>
          </a:p>
          <a:p>
            <a:pPr lvl="2">
              <a:buFont typeface="Wingdings" panose="05000000000000000000" pitchFamily="2" charset="2"/>
              <a:buChar char="§"/>
            </a:pPr>
            <a:r>
              <a:rPr lang="en-GB" sz="1900" dirty="0">
                <a:solidFill>
                  <a:schemeClr val="tx2">
                    <a:lumMod val="75000"/>
                  </a:schemeClr>
                </a:solidFill>
              </a:rPr>
              <a:t>Cine este ini</a:t>
            </a:r>
            <a:r>
              <a:rPr lang="ro-RO" sz="1900" dirty="0">
                <a:solidFill>
                  <a:schemeClr val="tx2">
                    <a:lumMod val="75000"/>
                  </a:schemeClr>
                </a:solidFill>
              </a:rPr>
              <a:t>ț</a:t>
            </a:r>
            <a:r>
              <a:rPr lang="en-GB" sz="1900" dirty="0">
                <a:solidFill>
                  <a:schemeClr val="tx2">
                    <a:lumMod val="75000"/>
                  </a:schemeClr>
                </a:solidFill>
              </a:rPr>
              <a:t>iatorul/destinatarul ac</a:t>
            </a:r>
            <a:r>
              <a:rPr lang="ro-RO" sz="1900" dirty="0">
                <a:solidFill>
                  <a:schemeClr val="tx2">
                    <a:lumMod val="75000"/>
                  </a:schemeClr>
                </a:solidFill>
              </a:rPr>
              <a:t>ț</a:t>
            </a:r>
            <a:r>
              <a:rPr lang="en-GB" sz="1900" dirty="0">
                <a:solidFill>
                  <a:schemeClr val="tx2">
                    <a:lumMod val="75000"/>
                  </a:schemeClr>
                </a:solidFill>
              </a:rPr>
              <a:t>iunilor de comunicare? </a:t>
            </a:r>
          </a:p>
          <a:p>
            <a:pPr lvl="2">
              <a:buFont typeface="Wingdings" panose="05000000000000000000" pitchFamily="2" charset="2"/>
              <a:buChar char="§"/>
            </a:pPr>
            <a:r>
              <a:rPr lang="it-IT" sz="1900" dirty="0">
                <a:solidFill>
                  <a:schemeClr val="tx2">
                    <a:lumMod val="75000"/>
                  </a:schemeClr>
                </a:solidFill>
              </a:rPr>
              <a:t>In ce situa</a:t>
            </a:r>
            <a:r>
              <a:rPr lang="ro-RO" sz="1900" dirty="0">
                <a:solidFill>
                  <a:schemeClr val="tx2">
                    <a:lumMod val="75000"/>
                  </a:schemeClr>
                </a:solidFill>
              </a:rPr>
              <a:t>ț</a:t>
            </a:r>
            <a:r>
              <a:rPr lang="it-IT" sz="1900" dirty="0">
                <a:solidFill>
                  <a:schemeClr val="tx2">
                    <a:lumMod val="75000"/>
                  </a:schemeClr>
                </a:solidFill>
              </a:rPr>
              <a:t>ii se realizeaz</a:t>
            </a:r>
            <a:r>
              <a:rPr lang="ro-RO" sz="1900" dirty="0">
                <a:solidFill>
                  <a:schemeClr val="tx2">
                    <a:lumMod val="75000"/>
                  </a:schemeClr>
                </a:solidFill>
              </a:rPr>
              <a:t>ă</a:t>
            </a:r>
            <a:r>
              <a:rPr lang="it-IT" sz="1900" dirty="0">
                <a:solidFill>
                  <a:schemeClr val="tx2">
                    <a:lumMod val="75000"/>
                  </a:schemeClr>
                </a:solidFill>
              </a:rPr>
              <a:t> comunicarile?</a:t>
            </a:r>
          </a:p>
          <a:p>
            <a:pPr lvl="2">
              <a:buFont typeface="Wingdings" panose="05000000000000000000" pitchFamily="2" charset="2"/>
              <a:buChar char="§"/>
            </a:pPr>
            <a:r>
              <a:rPr lang="fr-FR" sz="1900" dirty="0">
                <a:solidFill>
                  <a:schemeClr val="tx2">
                    <a:lumMod val="75000"/>
                  </a:schemeClr>
                </a:solidFill>
              </a:rPr>
              <a:t>Ce tip de informa</a:t>
            </a:r>
            <a:r>
              <a:rPr lang="ro-RO" sz="1900" dirty="0">
                <a:solidFill>
                  <a:schemeClr val="tx2">
                    <a:lumMod val="75000"/>
                  </a:schemeClr>
                </a:solidFill>
              </a:rPr>
              <a:t>ț</a:t>
            </a:r>
            <a:r>
              <a:rPr lang="fr-FR" sz="1900" dirty="0">
                <a:solidFill>
                  <a:schemeClr val="tx2">
                    <a:lumMod val="75000"/>
                  </a:schemeClr>
                </a:solidFill>
              </a:rPr>
              <a:t>ii sunt comunicate? </a:t>
            </a:r>
          </a:p>
          <a:p>
            <a:pPr lvl="2">
              <a:buFont typeface="Wingdings" panose="05000000000000000000" pitchFamily="2" charset="2"/>
              <a:buChar char="§"/>
            </a:pPr>
            <a:r>
              <a:rPr lang="fr-FR" sz="1900" dirty="0">
                <a:solidFill>
                  <a:schemeClr val="tx2">
                    <a:lumMod val="75000"/>
                  </a:schemeClr>
                </a:solidFill>
              </a:rPr>
              <a:t>Ce forme de r</a:t>
            </a:r>
            <a:r>
              <a:rPr lang="ro-RO" sz="1900" dirty="0">
                <a:solidFill>
                  <a:schemeClr val="tx2">
                    <a:lumMod val="75000"/>
                  </a:schemeClr>
                </a:solidFill>
              </a:rPr>
              <a:t>ă</a:t>
            </a:r>
            <a:r>
              <a:rPr lang="fr-FR" sz="1900" dirty="0">
                <a:solidFill>
                  <a:schemeClr val="tx2">
                    <a:lumMod val="75000"/>
                  </a:schemeClr>
                </a:solidFill>
              </a:rPr>
              <a:t>spuns vor elabora institu</a:t>
            </a:r>
            <a:r>
              <a:rPr lang="ro-RO" sz="1900" dirty="0">
                <a:solidFill>
                  <a:schemeClr val="tx2">
                    <a:lumMod val="75000"/>
                  </a:schemeClr>
                </a:solidFill>
              </a:rPr>
              <a:t>ț</a:t>
            </a:r>
            <a:r>
              <a:rPr lang="fr-FR" sz="1900" dirty="0">
                <a:solidFill>
                  <a:schemeClr val="tx2">
                    <a:lumMod val="75000"/>
                  </a:schemeClr>
                </a:solidFill>
              </a:rPr>
              <a:t>iile vizate? </a:t>
            </a:r>
          </a:p>
          <a:p>
            <a:pPr lvl="2">
              <a:buFont typeface="Wingdings" panose="05000000000000000000" pitchFamily="2" charset="2"/>
              <a:buChar char="§"/>
            </a:pPr>
            <a:r>
              <a:rPr lang="pt-BR" sz="1900" dirty="0">
                <a:solidFill>
                  <a:schemeClr val="tx2">
                    <a:lumMod val="75000"/>
                  </a:schemeClr>
                </a:solidFill>
              </a:rPr>
              <a:t>Care este mediul de realizare a comunicarilor?</a:t>
            </a:r>
          </a:p>
          <a:p>
            <a:pPr lvl="2">
              <a:buFont typeface="Wingdings" panose="05000000000000000000" pitchFamily="2" charset="2"/>
              <a:buChar char="§"/>
            </a:pPr>
            <a:r>
              <a:rPr lang="fr-FR" sz="1900" dirty="0">
                <a:solidFill>
                  <a:schemeClr val="tx2">
                    <a:lumMod val="75000"/>
                  </a:schemeClr>
                </a:solidFill>
              </a:rPr>
              <a:t>Care compartimente sunt responsabile cu ac</a:t>
            </a:r>
            <a:r>
              <a:rPr lang="ro-RO" sz="1900" dirty="0">
                <a:solidFill>
                  <a:schemeClr val="tx2">
                    <a:lumMod val="75000"/>
                  </a:schemeClr>
                </a:solidFill>
              </a:rPr>
              <a:t>ț</a:t>
            </a:r>
            <a:r>
              <a:rPr lang="fr-FR" sz="1900" dirty="0">
                <a:solidFill>
                  <a:schemeClr val="tx2">
                    <a:lumMod val="75000"/>
                  </a:schemeClr>
                </a:solidFill>
              </a:rPr>
              <a:t>iunile de comunicare?</a:t>
            </a:r>
          </a:p>
          <a:p>
            <a:pPr lvl="2">
              <a:buFont typeface="Wingdings" panose="05000000000000000000" pitchFamily="2" charset="2"/>
              <a:buChar char="§"/>
            </a:pPr>
            <a:r>
              <a:rPr lang="fr-FR" sz="1900" dirty="0">
                <a:solidFill>
                  <a:schemeClr val="tx2">
                    <a:lumMod val="75000"/>
                  </a:schemeClr>
                </a:solidFill>
              </a:rPr>
              <a:t>Cum sunt centralizate informa</a:t>
            </a:r>
            <a:r>
              <a:rPr lang="ro-RO" sz="1900" dirty="0">
                <a:solidFill>
                  <a:schemeClr val="tx2">
                    <a:lumMod val="75000"/>
                  </a:schemeClr>
                </a:solidFill>
              </a:rPr>
              <a:t>ț</a:t>
            </a:r>
            <a:r>
              <a:rPr lang="fr-FR" sz="1900" dirty="0">
                <a:solidFill>
                  <a:schemeClr val="tx2">
                    <a:lumMod val="75000"/>
                  </a:schemeClr>
                </a:solidFill>
              </a:rPr>
              <a:t>iile?</a:t>
            </a:r>
          </a:p>
          <a:p>
            <a:pPr lvl="2">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502215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a:bodyPr>
          <a:lstStyle/>
          <a:p>
            <a:pPr marL="0" indent="0" algn="just">
              <a:buNone/>
            </a:pPr>
            <a:r>
              <a:rPr lang="en-US" sz="2600" b="1" dirty="0">
                <a:solidFill>
                  <a:schemeClr val="tx2">
                    <a:lumMod val="75000"/>
                  </a:schemeClr>
                </a:solidFill>
              </a:rPr>
              <a:t>I</a:t>
            </a:r>
            <a:r>
              <a:rPr lang="ro-RO" sz="2600" b="1" dirty="0">
                <a:solidFill>
                  <a:schemeClr val="tx2">
                    <a:lumMod val="75000"/>
                  </a:schemeClr>
                </a:solidFill>
              </a:rPr>
              <a:t>V</a:t>
            </a:r>
            <a:r>
              <a:rPr lang="en-US" sz="2600" b="1" dirty="0">
                <a:solidFill>
                  <a:schemeClr val="tx2">
                    <a:lumMod val="75000"/>
                  </a:schemeClr>
                </a:solidFill>
              </a:rPr>
              <a:t>. </a:t>
            </a:r>
            <a:r>
              <a:rPr lang="es-ES" sz="2600" b="1" dirty="0">
                <a:solidFill>
                  <a:schemeClr val="tx2">
                    <a:lumMod val="75000"/>
                  </a:schemeClr>
                </a:solidFill>
              </a:rPr>
              <a:t>Crearea </a:t>
            </a:r>
            <a:r>
              <a:rPr lang="ro-RO" sz="2600" b="1" dirty="0">
                <a:solidFill>
                  <a:schemeClr val="tx2">
                    <a:lumMod val="75000"/>
                  </a:schemeClr>
                </a:solidFill>
              </a:rPr>
              <a:t>celor două </a:t>
            </a:r>
            <a:r>
              <a:rPr lang="es-ES" sz="2600" b="1" dirty="0">
                <a:solidFill>
                  <a:schemeClr val="tx2">
                    <a:lumMod val="75000"/>
                  </a:schemeClr>
                </a:solidFill>
              </a:rPr>
              <a:t>mecanisme</a:t>
            </a:r>
            <a:r>
              <a:rPr lang="ro-RO" sz="2600" b="1" dirty="0">
                <a:solidFill>
                  <a:schemeClr val="tx2">
                    <a:lumMod val="75000"/>
                  </a:schemeClr>
                </a:solidFill>
              </a:rPr>
              <a:t> de coordonare și cooperare</a:t>
            </a:r>
          </a:p>
          <a:p>
            <a:pPr marL="0" indent="0" algn="just">
              <a:buNone/>
            </a:pPr>
            <a:r>
              <a:rPr lang="ro-RO" sz="2200" b="1" dirty="0">
                <a:solidFill>
                  <a:schemeClr val="tx2">
                    <a:lumMod val="75000"/>
                  </a:schemeClr>
                </a:solidFill>
              </a:rPr>
              <a:t>MECANISMUL DE COORDONARE (8)</a:t>
            </a:r>
            <a:endParaRPr lang="ro-RO" sz="2200" dirty="0">
              <a:solidFill>
                <a:schemeClr val="tx2">
                  <a:lumMod val="75000"/>
                </a:schemeClr>
              </a:solidFill>
            </a:endParaRPr>
          </a:p>
          <a:p>
            <a:pPr>
              <a:buFont typeface="Wingdings" panose="05000000000000000000" pitchFamily="2" charset="2"/>
              <a:buChar char="§"/>
            </a:pPr>
            <a:r>
              <a:rPr lang="en-GB" sz="2200" b="1" dirty="0">
                <a:solidFill>
                  <a:schemeClr val="tx2">
                    <a:lumMod val="75000"/>
                  </a:schemeClr>
                </a:solidFill>
              </a:rPr>
              <a:t>Cerin</a:t>
            </a:r>
            <a:r>
              <a:rPr lang="ro-RO" sz="2200" b="1" dirty="0">
                <a:solidFill>
                  <a:schemeClr val="tx2">
                    <a:lumMod val="75000"/>
                  </a:schemeClr>
                </a:solidFill>
              </a:rPr>
              <a:t>ț</a:t>
            </a:r>
            <a:r>
              <a:rPr lang="en-GB" sz="2200" b="1" dirty="0">
                <a:solidFill>
                  <a:schemeClr val="tx2">
                    <a:lumMod val="75000"/>
                  </a:schemeClr>
                </a:solidFill>
              </a:rPr>
              <a:t>ele pentru adoptarea noului cadru procedural, </a:t>
            </a:r>
            <a:r>
              <a:rPr lang="ro-RO" sz="2200" b="1" dirty="0">
                <a:solidFill>
                  <a:schemeClr val="tx2">
                    <a:lumMod val="75000"/>
                  </a:schemeClr>
                </a:solidFill>
              </a:rPr>
              <a:t>î</a:t>
            </a:r>
            <a:r>
              <a:rPr lang="en-GB" sz="2200" b="1" dirty="0">
                <a:solidFill>
                  <a:schemeClr val="tx2">
                    <a:lumMod val="75000"/>
                  </a:schemeClr>
                </a:solidFill>
              </a:rPr>
              <a:t>n vederea implement</a:t>
            </a:r>
            <a:r>
              <a:rPr lang="ro-RO" sz="2200" b="1" dirty="0">
                <a:solidFill>
                  <a:schemeClr val="tx2">
                    <a:lumMod val="75000"/>
                  </a:schemeClr>
                </a:solidFill>
              </a:rPr>
              <a:t>ă</a:t>
            </a:r>
            <a:r>
              <a:rPr lang="en-GB" sz="2200" b="1" dirty="0">
                <a:solidFill>
                  <a:schemeClr val="tx2">
                    <a:lumMod val="75000"/>
                  </a:schemeClr>
                </a:solidFill>
              </a:rPr>
              <a:t>rii cu succes a mecanismului de coordonare</a:t>
            </a:r>
            <a:endParaRPr lang="ro-RO" sz="2200" b="1" dirty="0">
              <a:solidFill>
                <a:schemeClr val="tx2">
                  <a:lumMod val="75000"/>
                </a:schemeClr>
              </a:solidFill>
            </a:endParaRPr>
          </a:p>
          <a:p>
            <a:pPr lvl="1">
              <a:buFont typeface="Wingdings" panose="05000000000000000000" pitchFamily="2" charset="2"/>
              <a:buChar char="§"/>
            </a:pPr>
            <a:r>
              <a:rPr lang="ro-RO" sz="1900" dirty="0">
                <a:solidFill>
                  <a:schemeClr val="tx2">
                    <a:lumMod val="75000"/>
                  </a:schemeClr>
                </a:solidFill>
              </a:rPr>
              <a:t>Prestatorul  propune re</a:t>
            </a:r>
            <a:r>
              <a:rPr lang="en-GB" sz="1900" dirty="0">
                <a:solidFill>
                  <a:schemeClr val="tx2">
                    <a:lumMod val="75000"/>
                  </a:schemeClr>
                </a:solidFill>
              </a:rPr>
              <a:t>glementa</a:t>
            </a:r>
            <a:r>
              <a:rPr lang="ro-RO" sz="1900" dirty="0">
                <a:solidFill>
                  <a:schemeClr val="tx2">
                    <a:lumMod val="75000"/>
                  </a:schemeClr>
                </a:solidFill>
              </a:rPr>
              <a:t>rea mecanismului</a:t>
            </a:r>
            <a:r>
              <a:rPr lang="en-GB" sz="1900" dirty="0">
                <a:solidFill>
                  <a:schemeClr val="tx2">
                    <a:lumMod val="75000"/>
                  </a:schemeClr>
                </a:solidFill>
              </a:rPr>
              <a:t> sub forma unor protocoale comune de colaborare, aprobate prin ordine comune sau prin alte</a:t>
            </a:r>
            <a:r>
              <a:rPr lang="ro-RO" sz="1900" dirty="0">
                <a:solidFill>
                  <a:schemeClr val="tx2">
                    <a:lumMod val="75000"/>
                  </a:schemeClr>
                </a:solidFill>
              </a:rPr>
              <a:t> acorduri</a:t>
            </a:r>
          </a:p>
          <a:p>
            <a:pPr lvl="2">
              <a:buFont typeface="Wingdings" panose="05000000000000000000" pitchFamily="2" charset="2"/>
              <a:buChar char="§"/>
            </a:pPr>
            <a:r>
              <a:rPr lang="en-GB" sz="1900" dirty="0">
                <a:solidFill>
                  <a:schemeClr val="tx2">
                    <a:lumMod val="75000"/>
                  </a:schemeClr>
                </a:solidFill>
              </a:rPr>
              <a:t>Spre exemplu, ac</a:t>
            </a:r>
            <a:r>
              <a:rPr lang="ro-RO" sz="1900" dirty="0">
                <a:solidFill>
                  <a:schemeClr val="tx2">
                    <a:lumMod val="75000"/>
                  </a:schemeClr>
                </a:solidFill>
              </a:rPr>
              <a:t>ț</a:t>
            </a:r>
            <a:r>
              <a:rPr lang="en-GB" sz="1900" dirty="0">
                <a:solidFill>
                  <a:schemeClr val="tx2">
                    <a:lumMod val="75000"/>
                  </a:schemeClr>
                </a:solidFill>
              </a:rPr>
              <a:t>iunile coordonate ale mai multor ministere interesate pot face obiectul unui singur protocol de colaborare, adoptat printr-un ordin comun semnat de to</a:t>
            </a:r>
            <a:r>
              <a:rPr lang="ro-RO" sz="1900" dirty="0">
                <a:solidFill>
                  <a:schemeClr val="tx2">
                    <a:lumMod val="75000"/>
                  </a:schemeClr>
                </a:solidFill>
              </a:rPr>
              <a:t>ț</a:t>
            </a:r>
            <a:r>
              <a:rPr lang="en-GB" sz="1900" dirty="0">
                <a:solidFill>
                  <a:schemeClr val="tx2">
                    <a:lumMod val="75000"/>
                  </a:schemeClr>
                </a:solidFill>
              </a:rPr>
              <a:t>i mini</a:t>
            </a:r>
            <a:r>
              <a:rPr lang="ro-RO" sz="1900" dirty="0">
                <a:solidFill>
                  <a:schemeClr val="tx2">
                    <a:lumMod val="75000"/>
                  </a:schemeClr>
                </a:solidFill>
              </a:rPr>
              <a:t>ș</a:t>
            </a:r>
            <a:r>
              <a:rPr lang="en-GB" sz="1900" dirty="0">
                <a:solidFill>
                  <a:schemeClr val="tx2">
                    <a:lumMod val="75000"/>
                  </a:schemeClr>
                </a:solidFill>
              </a:rPr>
              <a:t>trii acestora. </a:t>
            </a:r>
            <a:endParaRPr lang="ro-RO" sz="1900" dirty="0">
              <a:solidFill>
                <a:schemeClr val="tx2">
                  <a:lumMod val="75000"/>
                </a:schemeClr>
              </a:solidFill>
            </a:endParaRPr>
          </a:p>
          <a:p>
            <a:pPr lvl="2">
              <a:buFont typeface="Wingdings" panose="05000000000000000000" pitchFamily="2" charset="2"/>
              <a:buChar char="§"/>
            </a:pPr>
            <a:r>
              <a:rPr lang="ro-RO" sz="1900" dirty="0">
                <a:solidFill>
                  <a:schemeClr val="tx2">
                    <a:lumMod val="75000"/>
                  </a:schemeClr>
                </a:solidFill>
              </a:rPr>
              <a:t>P</a:t>
            </a:r>
            <a:r>
              <a:rPr lang="en-GB" sz="1900" dirty="0">
                <a:solidFill>
                  <a:schemeClr val="tx2">
                    <a:lumMod val="75000"/>
                  </a:schemeClr>
                </a:solidFill>
              </a:rPr>
              <a:t>rotocoalele de colaborare </a:t>
            </a:r>
            <a:r>
              <a:rPr lang="ro-RO" sz="1900" dirty="0">
                <a:solidFill>
                  <a:schemeClr val="tx2">
                    <a:lumMod val="75000"/>
                  </a:schemeClr>
                </a:solidFill>
              </a:rPr>
              <a:t>vor stabili </a:t>
            </a:r>
            <a:r>
              <a:rPr lang="en-GB" sz="1900" dirty="0">
                <a:solidFill>
                  <a:schemeClr val="tx2">
                    <a:lumMod val="75000"/>
                  </a:schemeClr>
                </a:solidFill>
              </a:rPr>
              <a:t>proceduri</a:t>
            </a:r>
            <a:r>
              <a:rPr lang="ro-RO" sz="1900" dirty="0">
                <a:solidFill>
                  <a:schemeClr val="tx2">
                    <a:lumMod val="75000"/>
                  </a:schemeClr>
                </a:solidFill>
              </a:rPr>
              <a:t>le</a:t>
            </a:r>
            <a:r>
              <a:rPr lang="en-GB" sz="1900" dirty="0">
                <a:solidFill>
                  <a:schemeClr val="tx2">
                    <a:lumMod val="75000"/>
                  </a:schemeClr>
                </a:solidFill>
              </a:rPr>
              <a:t> de lucru</a:t>
            </a:r>
            <a:r>
              <a:rPr lang="ro-RO" sz="1900" dirty="0">
                <a:solidFill>
                  <a:schemeClr val="tx2">
                    <a:lumMod val="75000"/>
                  </a:schemeClr>
                </a:solidFill>
              </a:rPr>
              <a:t> pentru implementarea mecanismului</a:t>
            </a:r>
            <a:r>
              <a:rPr lang="en-GB" sz="1900" dirty="0">
                <a:solidFill>
                  <a:schemeClr val="tx2">
                    <a:lumMod val="75000"/>
                  </a:schemeClr>
                </a:solidFill>
              </a:rPr>
              <a:t>. </a:t>
            </a:r>
          </a:p>
          <a:p>
            <a:pPr lvl="1">
              <a:buFont typeface="Wingdings" panose="05000000000000000000" pitchFamily="2" charset="2"/>
              <a:buChar char="§"/>
            </a:pPr>
            <a:r>
              <a:rPr lang="en-GB" sz="1900" dirty="0">
                <a:solidFill>
                  <a:schemeClr val="tx2">
                    <a:lumMod val="75000"/>
                  </a:schemeClr>
                </a:solidFill>
              </a:rPr>
              <a:t>Un factor important pentru succesul implement</a:t>
            </a:r>
            <a:r>
              <a:rPr lang="ro-RO" sz="1900" dirty="0">
                <a:solidFill>
                  <a:schemeClr val="tx2">
                    <a:lumMod val="75000"/>
                  </a:schemeClr>
                </a:solidFill>
              </a:rPr>
              <a:t>ă</a:t>
            </a:r>
            <a:r>
              <a:rPr lang="en-GB" sz="1900" dirty="0">
                <a:solidFill>
                  <a:schemeClr val="tx2">
                    <a:lumMod val="75000"/>
                  </a:schemeClr>
                </a:solidFill>
              </a:rPr>
              <a:t>rii mecanismului </a:t>
            </a:r>
            <a:r>
              <a:rPr lang="ro-RO" sz="1900" dirty="0">
                <a:solidFill>
                  <a:schemeClr val="tx2">
                    <a:lumMod val="75000"/>
                  </a:schemeClr>
                </a:solidFill>
              </a:rPr>
              <a:t>constă în</a:t>
            </a:r>
            <a:r>
              <a:rPr lang="en-GB" sz="1900" dirty="0">
                <a:solidFill>
                  <a:schemeClr val="tx2">
                    <a:lumMod val="75000"/>
                  </a:schemeClr>
                </a:solidFill>
              </a:rPr>
              <a:t> receptivitatea institu</a:t>
            </a:r>
            <a:r>
              <a:rPr lang="ro-RO" sz="1900" dirty="0">
                <a:solidFill>
                  <a:schemeClr val="tx2">
                    <a:lumMod val="75000"/>
                  </a:schemeClr>
                </a:solidFill>
              </a:rPr>
              <a:t>ț</a:t>
            </a:r>
            <a:r>
              <a:rPr lang="en-GB" sz="1900" dirty="0">
                <a:solidFill>
                  <a:schemeClr val="tx2">
                    <a:lumMod val="75000"/>
                  </a:schemeClr>
                </a:solidFill>
              </a:rPr>
              <a:t>iil</a:t>
            </a:r>
            <a:r>
              <a:rPr lang="ro-RO" sz="1900" dirty="0">
                <a:solidFill>
                  <a:schemeClr val="tx2">
                    <a:lumMod val="75000"/>
                  </a:schemeClr>
                </a:solidFill>
              </a:rPr>
              <a:t>or </a:t>
            </a:r>
            <a:r>
              <a:rPr lang="en-GB" sz="1900" dirty="0">
                <a:solidFill>
                  <a:schemeClr val="tx2">
                    <a:lumMod val="75000"/>
                  </a:schemeClr>
                </a:solidFill>
              </a:rPr>
              <a:t>vizate </a:t>
            </a:r>
            <a:r>
              <a:rPr lang="ro-RO" sz="1900" dirty="0">
                <a:solidFill>
                  <a:schemeClr val="tx2">
                    <a:lumMod val="75000"/>
                  </a:schemeClr>
                </a:solidFill>
              </a:rPr>
              <a:t>la mesajele </a:t>
            </a:r>
            <a:r>
              <a:rPr lang="en-GB" sz="1900" dirty="0">
                <a:solidFill>
                  <a:schemeClr val="tx2">
                    <a:lumMod val="75000"/>
                  </a:schemeClr>
                </a:solidFill>
              </a:rPr>
              <a:t>ANCOM, MCID sau ADR</a:t>
            </a:r>
            <a:r>
              <a:rPr lang="ro-RO" sz="1900" dirty="0">
                <a:solidFill>
                  <a:schemeClr val="tx2">
                    <a:lumMod val="75000"/>
                  </a:schemeClr>
                </a:solidFill>
              </a:rPr>
              <a:t>.</a:t>
            </a:r>
            <a:endParaRPr lang="en-GB" sz="19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782598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(1)</a:t>
            </a:r>
            <a:endParaRPr lang="en-GB" sz="2000" dirty="0">
              <a:solidFill>
                <a:schemeClr val="tx2">
                  <a:lumMod val="75000"/>
                </a:schemeClr>
              </a:solidFill>
            </a:endParaRPr>
          </a:p>
          <a:p>
            <a:pPr lvl="1">
              <a:buFont typeface="Wingdings" panose="05000000000000000000" pitchFamily="2" charset="2"/>
              <a:buChar char="§"/>
            </a:pPr>
            <a:r>
              <a:rPr lang="it-IT" sz="1800" dirty="0">
                <a:solidFill>
                  <a:schemeClr val="tx2">
                    <a:lumMod val="75000"/>
                  </a:schemeClr>
                </a:solidFill>
              </a:rPr>
              <a:t>Prezentarea problemelor cu care se confrunt</a:t>
            </a:r>
            <a:r>
              <a:rPr lang="ro-RO" sz="1800" dirty="0">
                <a:solidFill>
                  <a:schemeClr val="tx2">
                    <a:lumMod val="75000"/>
                  </a:schemeClr>
                </a:solidFill>
              </a:rPr>
              <a:t>ă</a:t>
            </a:r>
            <a:r>
              <a:rPr lang="it-IT" sz="1800" dirty="0">
                <a:solidFill>
                  <a:schemeClr val="tx2">
                    <a:lumMod val="75000"/>
                  </a:schemeClr>
                </a:solidFill>
              </a:rPr>
              <a:t> operatorii priva</a:t>
            </a:r>
            <a:r>
              <a:rPr lang="ro-RO" sz="1800" dirty="0">
                <a:solidFill>
                  <a:schemeClr val="tx2">
                    <a:lumMod val="75000"/>
                  </a:schemeClr>
                </a:solidFill>
              </a:rPr>
              <a:t>ț</a:t>
            </a:r>
            <a:r>
              <a:rPr lang="it-IT" sz="1800" dirty="0">
                <a:solidFill>
                  <a:schemeClr val="tx2">
                    <a:lumMod val="75000"/>
                  </a:schemeClr>
                </a:solidFill>
              </a:rPr>
              <a:t>i din sectorul broadband NGN, comunicate prin chestionare</a:t>
            </a:r>
            <a:r>
              <a:rPr lang="ro-RO" sz="1800" dirty="0">
                <a:solidFill>
                  <a:schemeClr val="tx2">
                    <a:lumMod val="75000"/>
                  </a:schemeClr>
                </a:solidFill>
              </a:rPr>
              <a:t> (ORANGE ROMANIA SA, Telekom Romania Communications S.A., Vodafone Romania SA)</a:t>
            </a:r>
          </a:p>
          <a:p>
            <a:pPr lvl="2">
              <a:buFont typeface="Wingdings" panose="05000000000000000000" pitchFamily="2" charset="2"/>
              <a:buChar char="§"/>
            </a:pPr>
            <a:r>
              <a:rPr lang="ro-RO" sz="1800" dirty="0">
                <a:solidFill>
                  <a:schemeClr val="tx2">
                    <a:lumMod val="75000"/>
                  </a:schemeClr>
                </a:solidFill>
              </a:rPr>
              <a:t>procedura </a:t>
            </a:r>
            <a:r>
              <a:rPr lang="en-GB" sz="1800" dirty="0">
                <a:solidFill>
                  <a:schemeClr val="tx2">
                    <a:lumMod val="75000"/>
                  </a:schemeClr>
                </a:solidFill>
              </a:rPr>
              <a:t>anevoioas</a:t>
            </a:r>
            <a:r>
              <a:rPr lang="ro-RO" sz="1800" dirty="0">
                <a:solidFill>
                  <a:schemeClr val="tx2">
                    <a:lumMod val="75000"/>
                  </a:schemeClr>
                </a:solidFill>
              </a:rPr>
              <a:t>ă de autorizare a lucrărilor de construire de infrastructură TELECOM</a:t>
            </a:r>
          </a:p>
          <a:p>
            <a:pPr lvl="2">
              <a:buFont typeface="Wingdings" panose="05000000000000000000" pitchFamily="2" charset="2"/>
              <a:buChar char="§"/>
            </a:pPr>
            <a:r>
              <a:rPr lang="it-IT" sz="1800" dirty="0">
                <a:solidFill>
                  <a:schemeClr val="tx2">
                    <a:lumMod val="75000"/>
                  </a:schemeClr>
                </a:solidFill>
              </a:rPr>
              <a:t>Deficien</a:t>
            </a:r>
            <a:r>
              <a:rPr lang="ro-RO" sz="1800" dirty="0">
                <a:solidFill>
                  <a:schemeClr val="tx2">
                    <a:lumMod val="75000"/>
                  </a:schemeClr>
                </a:solidFill>
              </a:rPr>
              <a:t>ț</a:t>
            </a:r>
            <a:r>
              <a:rPr lang="it-IT" sz="1800" dirty="0">
                <a:solidFill>
                  <a:schemeClr val="tx2">
                    <a:lumMod val="75000"/>
                  </a:schemeClr>
                </a:solidFill>
              </a:rPr>
              <a:t>e de comunicare cu autorit</a:t>
            </a:r>
            <a:r>
              <a:rPr lang="ro-RO" sz="1800" dirty="0">
                <a:solidFill>
                  <a:schemeClr val="tx2">
                    <a:lumMod val="75000"/>
                  </a:schemeClr>
                </a:solidFill>
              </a:rPr>
              <a:t>ăț</a:t>
            </a:r>
            <a:r>
              <a:rPr lang="it-IT" sz="1800" dirty="0">
                <a:solidFill>
                  <a:schemeClr val="tx2">
                    <a:lumMod val="75000"/>
                  </a:schemeClr>
                </a:solidFill>
              </a:rPr>
              <a:t>ile </a:t>
            </a:r>
            <a:r>
              <a:rPr lang="ro-RO" sz="1800" dirty="0">
                <a:solidFill>
                  <a:schemeClr val="tx2">
                    <a:lumMod val="75000"/>
                  </a:schemeClr>
                </a:solidFill>
              </a:rPr>
              <a:t>ș</a:t>
            </a:r>
            <a:r>
              <a:rPr lang="it-IT" sz="1800" dirty="0">
                <a:solidFill>
                  <a:schemeClr val="tx2">
                    <a:lumMod val="75000"/>
                  </a:schemeClr>
                </a:solidFill>
              </a:rPr>
              <a:t>i/sau de implementare a prevederilor legale din domeniu</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Birocrația excesivă în procesul de autorizare- cadru legislativ neadecvat gradului de complexitate al poiectelor din sectorul comunicațiilor</a:t>
            </a:r>
          </a:p>
          <a:p>
            <a:pPr lvl="2">
              <a:buFont typeface="Wingdings" panose="05000000000000000000" pitchFamily="2" charset="2"/>
              <a:buChar char="§"/>
            </a:pPr>
            <a:r>
              <a:rPr lang="ro-RO" sz="1800" dirty="0">
                <a:solidFill>
                  <a:schemeClr val="tx2">
                    <a:lumMod val="75000"/>
                  </a:schemeClr>
                </a:solidFill>
              </a:rPr>
              <a:t>lipsa de actualizare din anul 2002 a standardului tehnic </a:t>
            </a:r>
            <a:r>
              <a:rPr lang="pt-BR" sz="1800" dirty="0">
                <a:solidFill>
                  <a:schemeClr val="tx2">
                    <a:lumMod val="75000"/>
                  </a:schemeClr>
                </a:solidFill>
              </a:rPr>
              <a:t>SR 831</a:t>
            </a:r>
            <a:r>
              <a:rPr lang="ro-RO" sz="1800" dirty="0">
                <a:solidFill>
                  <a:schemeClr val="tx2">
                    <a:lumMod val="75000"/>
                  </a:schemeClr>
                </a:solidFill>
              </a:rPr>
              <a:t> privind utilizarea în comun a stâlpilor pentru linii de energie electrică, linii de tracţiune electrică urbană, instalaţii de telecomunicaţii, reţele de televiziune prin cablu CATv şi alte utilităţi</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20801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10000"/>
          </a:bodyPr>
          <a:lstStyle/>
          <a:p>
            <a:pPr marL="0" indent="0" algn="just">
              <a:buNone/>
            </a:pPr>
            <a:r>
              <a:rPr lang="en-GB" sz="2600" b="1" dirty="0">
                <a:solidFill>
                  <a:schemeClr val="tx2">
                    <a:lumMod val="75000"/>
                  </a:schemeClr>
                </a:solidFill>
              </a:rPr>
              <a:t>I. Informa</a:t>
            </a:r>
            <a:r>
              <a:rPr lang="ro-RO" sz="2600" b="1" dirty="0">
                <a:solidFill>
                  <a:schemeClr val="tx2">
                    <a:lumMod val="75000"/>
                  </a:schemeClr>
                </a:solidFill>
              </a:rPr>
              <a:t>ț</a:t>
            </a:r>
            <a:r>
              <a:rPr lang="en-GB" sz="2600" b="1" dirty="0">
                <a:solidFill>
                  <a:schemeClr val="tx2">
                    <a:lumMod val="75000"/>
                  </a:schemeClr>
                </a:solidFill>
              </a:rPr>
              <a:t>ii </a:t>
            </a:r>
            <a:r>
              <a:rPr lang="ro-RO" sz="2600" b="1" dirty="0">
                <a:solidFill>
                  <a:schemeClr val="tx2">
                    <a:lumMod val="75000"/>
                  </a:schemeClr>
                </a:solidFill>
              </a:rPr>
              <a:t>Generale. </a:t>
            </a:r>
            <a:r>
              <a:rPr lang="it-IT" sz="2600" b="1" dirty="0">
                <a:solidFill>
                  <a:schemeClr val="tx2">
                    <a:lumMod val="75000"/>
                  </a:schemeClr>
                </a:solidFill>
              </a:rPr>
              <a:t>Metodologia de lucru (1)</a:t>
            </a:r>
            <a:endParaRPr lang="en-GB" sz="2600" b="1" dirty="0">
              <a:solidFill>
                <a:schemeClr val="tx2">
                  <a:lumMod val="75000"/>
                </a:schemeClr>
              </a:solidFill>
            </a:endParaRPr>
          </a:p>
          <a:p>
            <a:pPr algn="just">
              <a:buFont typeface="Wingdings" panose="05000000000000000000" pitchFamily="2" charset="2"/>
              <a:buChar char="§"/>
            </a:pPr>
            <a:r>
              <a:rPr lang="ro-RO" sz="2200" dirty="0">
                <a:solidFill>
                  <a:schemeClr val="tx2">
                    <a:lumMod val="75000"/>
                  </a:schemeClr>
                </a:solidFill>
              </a:rPr>
              <a:t>Prestatorul a urmat metodologia de lucru pentru elaborarea planului de acțiuni de sistematizare și simplificare legislativă</a:t>
            </a:r>
          </a:p>
          <a:p>
            <a:pPr algn="just">
              <a:buFont typeface="Wingdings" panose="05000000000000000000" pitchFamily="2" charset="2"/>
              <a:buChar char="§"/>
            </a:pPr>
            <a:r>
              <a:rPr lang="ro-RO" sz="2200" b="1" dirty="0">
                <a:solidFill>
                  <a:schemeClr val="tx2">
                    <a:lumMod val="75000"/>
                  </a:schemeClr>
                </a:solidFill>
              </a:rPr>
              <a:t>Metodologia </a:t>
            </a:r>
            <a:r>
              <a:rPr lang="it-IT" sz="2200" b="1" dirty="0">
                <a:solidFill>
                  <a:schemeClr val="tx2">
                    <a:lumMod val="75000"/>
                  </a:schemeClr>
                </a:solidFill>
              </a:rPr>
              <a:t>respect</a:t>
            </a:r>
            <a:r>
              <a:rPr lang="ro-RO" sz="2200" b="1" dirty="0">
                <a:solidFill>
                  <a:schemeClr val="tx2">
                    <a:lumMod val="75000"/>
                  </a:schemeClr>
                </a:solidFill>
              </a:rPr>
              <a:t>ă</a:t>
            </a:r>
            <a:r>
              <a:rPr lang="it-IT" sz="2200" b="1" dirty="0">
                <a:solidFill>
                  <a:schemeClr val="tx2">
                    <a:lumMod val="75000"/>
                  </a:schemeClr>
                </a:solidFill>
              </a:rPr>
              <a:t> </a:t>
            </a:r>
            <a:r>
              <a:rPr lang="ro-RO" sz="2200" b="1" dirty="0">
                <a:solidFill>
                  <a:schemeClr val="tx2">
                    <a:lumMod val="75000"/>
                  </a:schemeClr>
                </a:solidFill>
              </a:rPr>
              <a:t>direcțiile, </a:t>
            </a:r>
            <a:r>
              <a:rPr lang="it-IT" sz="2200" b="1" dirty="0">
                <a:solidFill>
                  <a:schemeClr val="tx2">
                    <a:lumMod val="75000"/>
                  </a:schemeClr>
                </a:solidFill>
              </a:rPr>
              <a:t>obiectivele </a:t>
            </a:r>
            <a:r>
              <a:rPr lang="ro-RO" sz="2200" b="1" dirty="0">
                <a:solidFill>
                  <a:schemeClr val="tx2">
                    <a:lumMod val="75000"/>
                  </a:schemeClr>
                </a:solidFill>
              </a:rPr>
              <a:t>și </a:t>
            </a:r>
            <a:r>
              <a:rPr lang="it-IT" sz="2200" b="1" dirty="0">
                <a:solidFill>
                  <a:schemeClr val="tx2">
                    <a:lumMod val="75000"/>
                  </a:schemeClr>
                </a:solidFill>
              </a:rPr>
              <a:t>principiile</a:t>
            </a:r>
            <a:r>
              <a:rPr lang="ro-RO" sz="2200" b="1" dirty="0">
                <a:solidFill>
                  <a:schemeClr val="tx2">
                    <a:lumMod val="75000"/>
                  </a:schemeClr>
                </a:solidFill>
              </a:rPr>
              <a:t> din:</a:t>
            </a:r>
          </a:p>
          <a:p>
            <a:pPr lvl="1" algn="just">
              <a:buFont typeface="Wingdings" panose="05000000000000000000" pitchFamily="2" charset="2"/>
              <a:buChar char="§"/>
            </a:pPr>
            <a:r>
              <a:rPr lang="en-GB" sz="1900" dirty="0">
                <a:solidFill>
                  <a:schemeClr val="tx2">
                    <a:lumMod val="75000"/>
                  </a:schemeClr>
                </a:solidFill>
                <a:hlinkClick r:id="rId2"/>
              </a:rPr>
              <a:t>Metodologi</a:t>
            </a:r>
            <a:r>
              <a:rPr lang="ro-RO" sz="1900" dirty="0">
                <a:solidFill>
                  <a:schemeClr val="tx2">
                    <a:lumMod val="75000"/>
                  </a:schemeClr>
                </a:solidFill>
                <a:hlinkClick r:id="rId2"/>
              </a:rPr>
              <a:t>a</a:t>
            </a:r>
            <a:r>
              <a:rPr lang="en-GB" sz="1900" dirty="0">
                <a:solidFill>
                  <a:schemeClr val="tx2">
                    <a:lumMod val="75000"/>
                  </a:schemeClr>
                </a:solidFill>
                <a:hlinkClick r:id="rId2"/>
              </a:rPr>
              <a:t> privind sistemul de planificare strategic</a:t>
            </a:r>
            <a:r>
              <a:rPr lang="ro-RO" sz="1900" dirty="0">
                <a:solidFill>
                  <a:schemeClr val="tx2">
                    <a:lumMod val="75000"/>
                  </a:schemeClr>
                </a:solidFill>
                <a:hlinkClick r:id="rId2"/>
              </a:rPr>
              <a:t>ă</a:t>
            </a:r>
            <a:r>
              <a:rPr lang="en-GB" sz="1900" dirty="0">
                <a:solidFill>
                  <a:schemeClr val="tx2">
                    <a:lumMod val="75000"/>
                  </a:schemeClr>
                </a:solidFill>
                <a:hlinkClick r:id="rId2"/>
              </a:rPr>
              <a:t> pe termen mediu al institu</a:t>
            </a:r>
            <a:r>
              <a:rPr lang="ro-RO" sz="1900" dirty="0">
                <a:solidFill>
                  <a:schemeClr val="tx2">
                    <a:lumMod val="75000"/>
                  </a:schemeClr>
                </a:solidFill>
                <a:hlinkClick r:id="rId2"/>
              </a:rPr>
              <a:t>ț</a:t>
            </a:r>
            <a:r>
              <a:rPr lang="en-GB" sz="1900" dirty="0">
                <a:solidFill>
                  <a:schemeClr val="tx2">
                    <a:lumMod val="75000"/>
                  </a:schemeClr>
                </a:solidFill>
                <a:hlinkClick r:id="rId2"/>
              </a:rPr>
              <a:t>iilor administra</a:t>
            </a:r>
            <a:r>
              <a:rPr lang="ro-RO" sz="1900" dirty="0">
                <a:solidFill>
                  <a:schemeClr val="tx2">
                    <a:lumMod val="75000"/>
                  </a:schemeClr>
                </a:solidFill>
                <a:hlinkClick r:id="rId2"/>
              </a:rPr>
              <a:t>ț</a:t>
            </a:r>
            <a:r>
              <a:rPr lang="en-GB" sz="1900" dirty="0">
                <a:solidFill>
                  <a:schemeClr val="tx2">
                    <a:lumMod val="75000"/>
                  </a:schemeClr>
                </a:solidFill>
                <a:hlinkClick r:id="rId2"/>
              </a:rPr>
              <a:t>iei publice de la nivel central elaborat</a:t>
            </a:r>
            <a:r>
              <a:rPr lang="ro-RO" sz="1900" dirty="0">
                <a:solidFill>
                  <a:schemeClr val="tx2">
                    <a:lumMod val="75000"/>
                  </a:schemeClr>
                </a:solidFill>
                <a:hlinkClick r:id="rId2"/>
              </a:rPr>
              <a:t>ă</a:t>
            </a:r>
            <a:r>
              <a:rPr lang="en-GB" sz="1900" dirty="0">
                <a:solidFill>
                  <a:schemeClr val="tx2">
                    <a:lumMod val="75000"/>
                  </a:schemeClr>
                </a:solidFill>
                <a:hlinkClick r:id="rId2"/>
              </a:rPr>
              <a:t> de SGG </a:t>
            </a:r>
            <a:endParaRPr lang="en-GB" sz="1400" dirty="0"/>
          </a:p>
          <a:p>
            <a:pPr lvl="1" algn="just">
              <a:buFont typeface="Wingdings" panose="05000000000000000000" pitchFamily="2" charset="2"/>
              <a:buChar char="§"/>
            </a:pPr>
            <a:r>
              <a:rPr lang="ro-RO" sz="1900" dirty="0">
                <a:solidFill>
                  <a:schemeClr val="tx2">
                    <a:lumMod val="75000"/>
                  </a:schemeClr>
                </a:solidFill>
              </a:rPr>
              <a:t>S</a:t>
            </a:r>
            <a:r>
              <a:rPr lang="it-IT" sz="1900" dirty="0">
                <a:solidFill>
                  <a:schemeClr val="tx2">
                    <a:lumMod val="75000"/>
                  </a:schemeClr>
                </a:solidFill>
              </a:rPr>
              <a:t>trategia privind mai buna reglementare 2014-2020 (aprobat</a:t>
            </a:r>
            <a:r>
              <a:rPr lang="ro-RO" sz="1900" dirty="0">
                <a:solidFill>
                  <a:schemeClr val="tx2">
                    <a:lumMod val="75000"/>
                  </a:schemeClr>
                </a:solidFill>
              </a:rPr>
              <a:t>ă</a:t>
            </a:r>
            <a:r>
              <a:rPr lang="it-IT" sz="1900" dirty="0">
                <a:solidFill>
                  <a:schemeClr val="tx2">
                    <a:lumMod val="75000"/>
                  </a:schemeClr>
                </a:solidFill>
              </a:rPr>
              <a:t> prin H.G. nr. 1076/2014)</a:t>
            </a:r>
            <a:endParaRPr lang="ro-RO" sz="1900" dirty="0">
              <a:solidFill>
                <a:schemeClr val="tx2">
                  <a:lumMod val="75000"/>
                </a:schemeClr>
              </a:solidFill>
            </a:endParaRPr>
          </a:p>
          <a:p>
            <a:pPr lvl="1" algn="just">
              <a:buFont typeface="Wingdings" panose="05000000000000000000" pitchFamily="2" charset="2"/>
              <a:buChar char="§"/>
            </a:pPr>
            <a:r>
              <a:rPr lang="it-IT" sz="1900" dirty="0">
                <a:solidFill>
                  <a:schemeClr val="tx2">
                    <a:lumMod val="75000"/>
                  </a:schemeClr>
                </a:solidFill>
              </a:rPr>
              <a:t>Strategia Na</a:t>
            </a:r>
            <a:r>
              <a:rPr lang="ro-RO" sz="1900" dirty="0">
                <a:solidFill>
                  <a:schemeClr val="tx2">
                    <a:lumMod val="75000"/>
                  </a:schemeClr>
                </a:solidFill>
              </a:rPr>
              <a:t>ț</a:t>
            </a:r>
            <a:r>
              <a:rPr lang="it-IT" sz="1900" dirty="0">
                <a:solidFill>
                  <a:schemeClr val="tx2">
                    <a:lumMod val="75000"/>
                  </a:schemeClr>
                </a:solidFill>
              </a:rPr>
              <a:t>ional</a:t>
            </a:r>
            <a:r>
              <a:rPr lang="ro-RO" sz="1900" dirty="0">
                <a:solidFill>
                  <a:schemeClr val="tx2">
                    <a:lumMod val="75000"/>
                  </a:schemeClr>
                </a:solidFill>
              </a:rPr>
              <a:t>ă</a:t>
            </a:r>
            <a:r>
              <a:rPr lang="it-IT" sz="1900" dirty="0">
                <a:solidFill>
                  <a:schemeClr val="tx2">
                    <a:lumMod val="75000"/>
                  </a:schemeClr>
                </a:solidFill>
              </a:rPr>
              <a:t> privind Agenda Digital</a:t>
            </a:r>
            <a:r>
              <a:rPr lang="ro-RO" sz="1900" dirty="0">
                <a:solidFill>
                  <a:schemeClr val="tx2">
                    <a:lumMod val="75000"/>
                  </a:schemeClr>
                </a:solidFill>
              </a:rPr>
              <a:t>ă</a:t>
            </a:r>
            <a:r>
              <a:rPr lang="it-IT" sz="1900" dirty="0">
                <a:solidFill>
                  <a:schemeClr val="tx2">
                    <a:lumMod val="75000"/>
                  </a:schemeClr>
                </a:solidFill>
              </a:rPr>
              <a:t> pentru Rom</a:t>
            </a:r>
            <a:r>
              <a:rPr lang="ro-RO" sz="1900" dirty="0">
                <a:solidFill>
                  <a:schemeClr val="tx2">
                    <a:lumMod val="75000"/>
                  </a:schemeClr>
                </a:solidFill>
              </a:rPr>
              <a:t>â</a:t>
            </a:r>
            <a:r>
              <a:rPr lang="it-IT" sz="1900" dirty="0">
                <a:solidFill>
                  <a:schemeClr val="tx2">
                    <a:lumMod val="75000"/>
                  </a:schemeClr>
                </a:solidFill>
              </a:rPr>
              <a:t>nia 2020 (aprobat</a:t>
            </a:r>
            <a:r>
              <a:rPr lang="ro-RO" sz="1900" dirty="0">
                <a:solidFill>
                  <a:schemeClr val="tx2">
                    <a:lumMod val="75000"/>
                  </a:schemeClr>
                </a:solidFill>
              </a:rPr>
              <a:t>ă</a:t>
            </a:r>
            <a:r>
              <a:rPr lang="it-IT" sz="1900" dirty="0">
                <a:solidFill>
                  <a:schemeClr val="tx2">
                    <a:lumMod val="75000"/>
                  </a:schemeClr>
                </a:solidFill>
              </a:rPr>
              <a:t> prin H.G. nr. 245/2015)</a:t>
            </a:r>
            <a:endParaRPr lang="ro-RO" sz="1900" dirty="0">
              <a:solidFill>
                <a:schemeClr val="tx2">
                  <a:lumMod val="75000"/>
                </a:schemeClr>
              </a:solidFill>
            </a:endParaRPr>
          </a:p>
          <a:p>
            <a:pPr lvl="1" algn="just">
              <a:buFont typeface="Wingdings" panose="05000000000000000000" pitchFamily="2" charset="2"/>
              <a:buChar char="§"/>
            </a:pPr>
            <a:r>
              <a:rPr lang="it-IT" sz="1900" dirty="0">
                <a:solidFill>
                  <a:schemeClr val="tx2">
                    <a:lumMod val="75000"/>
                  </a:schemeClr>
                </a:solidFill>
              </a:rPr>
              <a:t>Strategia pentru Consolidarea Administra</a:t>
            </a:r>
            <a:r>
              <a:rPr lang="ro-RO" sz="1900" dirty="0">
                <a:solidFill>
                  <a:schemeClr val="tx2">
                    <a:lumMod val="75000"/>
                  </a:schemeClr>
                </a:solidFill>
              </a:rPr>
              <a:t>ț</a:t>
            </a:r>
            <a:r>
              <a:rPr lang="it-IT" sz="1900" dirty="0">
                <a:solidFill>
                  <a:schemeClr val="tx2">
                    <a:lumMod val="75000"/>
                  </a:schemeClr>
                </a:solidFill>
              </a:rPr>
              <a:t>iei Publice 2014-2020 (aprobat</a:t>
            </a:r>
            <a:r>
              <a:rPr lang="ro-RO" sz="1900" dirty="0">
                <a:solidFill>
                  <a:schemeClr val="tx2">
                    <a:lumMod val="75000"/>
                  </a:schemeClr>
                </a:solidFill>
              </a:rPr>
              <a:t>ă</a:t>
            </a:r>
            <a:r>
              <a:rPr lang="it-IT" sz="1900" dirty="0">
                <a:solidFill>
                  <a:schemeClr val="tx2">
                    <a:lumMod val="75000"/>
                  </a:schemeClr>
                </a:solidFill>
              </a:rPr>
              <a:t> prin H.G. nr. 909/2014)</a:t>
            </a:r>
            <a:endParaRPr lang="ro-RO" sz="1900" dirty="0">
              <a:solidFill>
                <a:schemeClr val="tx2">
                  <a:lumMod val="75000"/>
                </a:schemeClr>
              </a:solidFill>
            </a:endParaRPr>
          </a:p>
          <a:p>
            <a:pPr lvl="1" algn="just">
              <a:buFont typeface="Wingdings" panose="05000000000000000000" pitchFamily="2" charset="2"/>
              <a:buChar char="§"/>
            </a:pPr>
            <a:r>
              <a:rPr lang="it-IT" sz="1900" dirty="0">
                <a:solidFill>
                  <a:schemeClr val="tx2">
                    <a:lumMod val="75000"/>
                  </a:schemeClr>
                </a:solidFill>
              </a:rPr>
              <a:t>Planul Na</a:t>
            </a:r>
            <a:r>
              <a:rPr lang="ro-RO" sz="1900" dirty="0">
                <a:solidFill>
                  <a:schemeClr val="tx2">
                    <a:lumMod val="75000"/>
                  </a:schemeClr>
                </a:solidFill>
              </a:rPr>
              <a:t>ț</a:t>
            </a:r>
            <a:r>
              <a:rPr lang="it-IT" sz="1900" dirty="0">
                <a:solidFill>
                  <a:schemeClr val="tx2">
                    <a:lumMod val="75000"/>
                  </a:schemeClr>
                </a:solidFill>
              </a:rPr>
              <a:t>ional pentru Dezvoltarea Infrastructurii NGN 2014 – 2020 </a:t>
            </a:r>
            <a:r>
              <a:rPr lang="ro-RO" sz="1900" dirty="0">
                <a:solidFill>
                  <a:schemeClr val="tx2">
                    <a:lumMod val="75000"/>
                  </a:schemeClr>
                </a:solidFill>
              </a:rPr>
              <a:t>ș</a:t>
            </a:r>
            <a:r>
              <a:rPr lang="it-IT" sz="1900" dirty="0">
                <a:solidFill>
                  <a:schemeClr val="tx2">
                    <a:lumMod val="75000"/>
                  </a:schemeClr>
                </a:solidFill>
              </a:rPr>
              <a:t>i Programul pentru implementarea acestuia din 03.06.2015 (aprobat prin H.G. nr. 414/2015)</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4158864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(2)</a:t>
            </a:r>
            <a:endParaRPr lang="ro-RO" sz="2000" dirty="0">
              <a:solidFill>
                <a:schemeClr val="tx2">
                  <a:lumMod val="75000"/>
                </a:schemeClr>
              </a:solidFill>
            </a:endParaRPr>
          </a:p>
          <a:p>
            <a:pPr>
              <a:buFont typeface="Wingdings" panose="05000000000000000000" pitchFamily="2" charset="2"/>
              <a:buChar char="§"/>
            </a:pPr>
            <a:r>
              <a:rPr lang="en-GB" sz="1800" dirty="0">
                <a:solidFill>
                  <a:schemeClr val="tx2">
                    <a:lumMod val="75000"/>
                  </a:schemeClr>
                </a:solidFill>
              </a:rPr>
              <a:t>Obliga</a:t>
            </a:r>
            <a:r>
              <a:rPr lang="ro-RO" sz="1800" dirty="0">
                <a:solidFill>
                  <a:schemeClr val="tx2">
                    <a:lumMod val="75000"/>
                  </a:schemeClr>
                </a:solidFill>
              </a:rPr>
              <a:t>ț</a:t>
            </a:r>
            <a:r>
              <a:rPr lang="en-GB" sz="1800" dirty="0">
                <a:solidFill>
                  <a:schemeClr val="tx2">
                    <a:lumMod val="75000"/>
                  </a:schemeClr>
                </a:solidFill>
              </a:rPr>
              <a:t>ii</a:t>
            </a:r>
            <a:r>
              <a:rPr lang="ro-RO" sz="1800" dirty="0">
                <a:solidFill>
                  <a:schemeClr val="tx2">
                    <a:lumMod val="75000"/>
                  </a:schemeClr>
                </a:solidFill>
              </a:rPr>
              <a:t>le</a:t>
            </a:r>
            <a:r>
              <a:rPr lang="en-GB" sz="1800" dirty="0">
                <a:solidFill>
                  <a:schemeClr val="tx2">
                    <a:lumMod val="75000"/>
                  </a:schemeClr>
                </a:solidFill>
              </a:rPr>
              <a:t> legale de furnizare de informa</a:t>
            </a:r>
            <a:r>
              <a:rPr lang="ro-RO" sz="1800" dirty="0">
                <a:solidFill>
                  <a:schemeClr val="tx2">
                    <a:lumMod val="75000"/>
                  </a:schemeClr>
                </a:solidFill>
              </a:rPr>
              <a:t>ț</a:t>
            </a:r>
            <a:r>
              <a:rPr lang="en-GB" sz="1800" dirty="0">
                <a:solidFill>
                  <a:schemeClr val="tx2">
                    <a:lumMod val="75000"/>
                  </a:schemeClr>
                </a:solidFill>
              </a:rPr>
              <a:t>ii despre infrastructurile fizice </a:t>
            </a:r>
            <a:r>
              <a:rPr lang="ro-RO" sz="1800" dirty="0">
                <a:solidFill>
                  <a:schemeClr val="tx2">
                    <a:lumMod val="75000"/>
                  </a:schemeClr>
                </a:solidFill>
              </a:rPr>
              <a:t>ș</a:t>
            </a:r>
            <a:r>
              <a:rPr lang="en-GB" sz="1800" dirty="0">
                <a:solidFill>
                  <a:schemeClr val="tx2">
                    <a:lumMod val="75000"/>
                  </a:schemeClr>
                </a:solidFill>
              </a:rPr>
              <a:t>i re</a:t>
            </a:r>
            <a:r>
              <a:rPr lang="ro-RO" sz="1800" dirty="0">
                <a:solidFill>
                  <a:schemeClr val="tx2">
                    <a:lumMod val="75000"/>
                  </a:schemeClr>
                </a:solidFill>
              </a:rPr>
              <a:t>ț</a:t>
            </a:r>
            <a:r>
              <a:rPr lang="en-GB" sz="1800" dirty="0">
                <a:solidFill>
                  <a:schemeClr val="tx2">
                    <a:lumMod val="75000"/>
                  </a:schemeClr>
                </a:solidFill>
              </a:rPr>
              <a:t>elele de comunica</a:t>
            </a:r>
            <a:r>
              <a:rPr lang="ro-RO" sz="1800" dirty="0">
                <a:solidFill>
                  <a:schemeClr val="tx2">
                    <a:lumMod val="75000"/>
                  </a:schemeClr>
                </a:solidFill>
              </a:rPr>
              <a:t>ț</a:t>
            </a:r>
            <a:r>
              <a:rPr lang="en-GB" sz="1800" dirty="0">
                <a:solidFill>
                  <a:schemeClr val="tx2">
                    <a:lumMod val="75000"/>
                  </a:schemeClr>
                </a:solidFill>
              </a:rPr>
              <a:t>ii electronice </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La nivel UE s-a constata că dezvoltarea rețelelelor de comunicații electronice de mare viteză necesită transparență sporită din partea operatorilor de rețele fizice și a autorităților competente, prin furnizarea de informații, în forme diverse</a:t>
            </a:r>
          </a:p>
          <a:p>
            <a:pPr lvl="2">
              <a:buFont typeface="Wingdings" panose="05000000000000000000" pitchFamily="2" charset="2"/>
              <a:buChar char="§"/>
            </a:pPr>
            <a:r>
              <a:rPr lang="it-IT" sz="1800" dirty="0">
                <a:solidFill>
                  <a:schemeClr val="tx2">
                    <a:lumMod val="75000"/>
                  </a:schemeClr>
                </a:solidFill>
              </a:rPr>
              <a:t>organizarea punctului de informare unic</a:t>
            </a:r>
            <a:endParaRPr lang="ro-RO" sz="1800" dirty="0">
              <a:solidFill>
                <a:schemeClr val="tx2">
                  <a:lumMod val="75000"/>
                </a:schemeClr>
              </a:solidFill>
            </a:endParaRPr>
          </a:p>
          <a:p>
            <a:pPr lvl="2">
              <a:buFont typeface="Wingdings" panose="05000000000000000000" pitchFamily="2" charset="2"/>
              <a:buChar char="§"/>
            </a:pPr>
            <a:r>
              <a:rPr lang="it-IT" sz="1800" dirty="0">
                <a:solidFill>
                  <a:schemeClr val="tx2">
                    <a:lumMod val="75000"/>
                  </a:schemeClr>
                </a:solidFill>
              </a:rPr>
              <a:t> realizarea de anchete geografice</a:t>
            </a:r>
            <a:endParaRPr lang="ro-RO" sz="1800" dirty="0">
              <a:solidFill>
                <a:schemeClr val="tx2">
                  <a:lumMod val="75000"/>
                </a:schemeClr>
              </a:solidFill>
            </a:endParaRPr>
          </a:p>
          <a:p>
            <a:pPr lvl="2">
              <a:buFont typeface="Wingdings" panose="05000000000000000000" pitchFamily="2" charset="2"/>
              <a:buChar char="§"/>
            </a:pPr>
            <a:r>
              <a:rPr lang="it-IT" sz="1800" dirty="0">
                <a:solidFill>
                  <a:schemeClr val="tx2">
                    <a:lumMod val="75000"/>
                  </a:schemeClr>
                </a:solidFill>
              </a:rPr>
              <a:t> accesul liber la datele deschise disponibile la nivelul autorit</a:t>
            </a:r>
            <a:r>
              <a:rPr lang="ro-RO" sz="1800" dirty="0">
                <a:solidFill>
                  <a:schemeClr val="tx2">
                    <a:lumMod val="75000"/>
                  </a:schemeClr>
                </a:solidFill>
              </a:rPr>
              <a:t>ăț</a:t>
            </a:r>
            <a:r>
              <a:rPr lang="it-IT" sz="1800" dirty="0">
                <a:solidFill>
                  <a:schemeClr val="tx2">
                    <a:lumMod val="75000"/>
                  </a:schemeClr>
                </a:solidFill>
              </a:rPr>
              <a:t>ilor publice </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Reglementarea furnizării de informații este realizată prin directive UE (Directiva 2014/61/UE; Directiva (UE) 2018/1972; Directiva (UE) 2019/1024) transpuse în dreptul intern, în principal prin Legea nr. 159/2016.</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878146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(3)</a:t>
            </a:r>
            <a:endParaRPr lang="ro-RO" sz="20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O</a:t>
            </a:r>
            <a:r>
              <a:rPr lang="it-IT" sz="1800" dirty="0">
                <a:solidFill>
                  <a:schemeClr val="tx2">
                    <a:lumMod val="75000"/>
                  </a:schemeClr>
                </a:solidFill>
              </a:rPr>
              <a:t>rganizarea punctului de informare unic</a:t>
            </a:r>
            <a:r>
              <a:rPr lang="ro-RO" sz="1800" dirty="0">
                <a:solidFill>
                  <a:schemeClr val="tx2">
                    <a:lumMod val="75000"/>
                  </a:schemeClr>
                </a:solidFill>
              </a:rPr>
              <a:t> (</a:t>
            </a:r>
            <a:r>
              <a:rPr lang="it-IT" sz="1800" dirty="0">
                <a:solidFill>
                  <a:schemeClr val="tx2">
                    <a:lumMod val="75000"/>
                  </a:schemeClr>
                </a:solidFill>
              </a:rPr>
              <a:t>Directiv</a:t>
            </a:r>
            <a:r>
              <a:rPr lang="ro-RO" sz="1800" dirty="0">
                <a:solidFill>
                  <a:schemeClr val="tx2">
                    <a:lumMod val="75000"/>
                  </a:schemeClr>
                </a:solidFill>
              </a:rPr>
              <a:t>a</a:t>
            </a:r>
            <a:r>
              <a:rPr lang="it-IT" sz="1800" dirty="0">
                <a:solidFill>
                  <a:schemeClr val="tx2">
                    <a:lumMod val="75000"/>
                  </a:schemeClr>
                </a:solidFill>
              </a:rPr>
              <a:t> 2014/61/UE </a:t>
            </a:r>
            <a:r>
              <a:rPr lang="ro-RO" sz="1800" dirty="0">
                <a:solidFill>
                  <a:schemeClr val="tx2">
                    <a:lumMod val="75000"/>
                  </a:schemeClr>
                </a:solidFill>
              </a:rPr>
              <a:t>)</a:t>
            </a:r>
          </a:p>
          <a:p>
            <a:pPr lvl="2">
              <a:buFont typeface="Wingdings" panose="05000000000000000000" pitchFamily="2" charset="2"/>
              <a:buChar char="§"/>
            </a:pPr>
            <a:r>
              <a:rPr lang="ro-RO" sz="1800" dirty="0">
                <a:solidFill>
                  <a:schemeClr val="tx2">
                    <a:lumMod val="75000"/>
                  </a:schemeClr>
                </a:solidFill>
              </a:rPr>
              <a:t>Urmărește acordarea accesului la informații minime privind infrastructurile fizice existente și disponibile în zona de instalare în beneficiul furnizorilor de rețele de comunicații electronice de mare viteză, în vederea planificării în mod eficient a instalării  rețelelor.</a:t>
            </a:r>
          </a:p>
          <a:p>
            <a:pPr lvl="2">
              <a:buFont typeface="Wingdings" panose="05000000000000000000" pitchFamily="2" charset="2"/>
              <a:buChar char="§"/>
            </a:pPr>
            <a:r>
              <a:rPr lang="ro-RO" sz="1800" dirty="0">
                <a:solidFill>
                  <a:schemeClr val="tx2">
                    <a:lumMod val="75000"/>
                  </a:schemeClr>
                </a:solidFill>
              </a:rPr>
              <a:t>Obligă organismele din sectorul public să pună la dispoziție informațiile colectate anterior în format electronic, de exemplu, prin intermediul unui hyperlink, în punctul de informare unic. </a:t>
            </a:r>
          </a:p>
          <a:p>
            <a:pPr lvl="2">
              <a:buFont typeface="Wingdings" panose="05000000000000000000" pitchFamily="2" charset="2"/>
              <a:buChar char="§"/>
            </a:pPr>
            <a:r>
              <a:rPr lang="it-IT" sz="1800" dirty="0">
                <a:solidFill>
                  <a:schemeClr val="tx2">
                    <a:lumMod val="75000"/>
                  </a:schemeClr>
                </a:solidFill>
              </a:rPr>
              <a:t> In Rom</a:t>
            </a:r>
            <a:r>
              <a:rPr lang="ro-RO" sz="1800" dirty="0">
                <a:solidFill>
                  <a:schemeClr val="tx2">
                    <a:lumMod val="75000"/>
                  </a:schemeClr>
                </a:solidFill>
              </a:rPr>
              <a:t>â</a:t>
            </a:r>
            <a:r>
              <a:rPr lang="it-IT" sz="1800" dirty="0">
                <a:solidFill>
                  <a:schemeClr val="tx2">
                    <a:lumMod val="75000"/>
                  </a:schemeClr>
                </a:solidFill>
              </a:rPr>
              <a:t>nia Legea nr. 159/2016 a transpus prevederile Directivei 2014/61/UE</a:t>
            </a:r>
            <a:r>
              <a:rPr lang="ro-RO" sz="1800" dirty="0">
                <a:solidFill>
                  <a:schemeClr val="tx2">
                    <a:lumMod val="75000"/>
                  </a:schemeClr>
                </a:solidFill>
              </a:rPr>
              <a:t>, prin î</a:t>
            </a:r>
            <a:r>
              <a:rPr lang="it-IT" sz="1800" dirty="0">
                <a:solidFill>
                  <a:schemeClr val="tx2">
                    <a:lumMod val="75000"/>
                  </a:schemeClr>
                </a:solidFill>
              </a:rPr>
              <a:t>nfiintar</a:t>
            </a:r>
            <a:r>
              <a:rPr lang="ro-RO" sz="1800" dirty="0">
                <a:solidFill>
                  <a:schemeClr val="tx2">
                    <a:lumMod val="75000"/>
                  </a:schemeClr>
                </a:solidFill>
              </a:rPr>
              <a:t>ea a 2 </a:t>
            </a:r>
            <a:r>
              <a:rPr lang="it-IT" sz="1800" dirty="0">
                <a:solidFill>
                  <a:schemeClr val="tx2">
                    <a:lumMod val="75000"/>
                  </a:schemeClr>
                </a:solidFill>
              </a:rPr>
              <a:t>puncte de informare unice</a:t>
            </a:r>
            <a:r>
              <a:rPr lang="ro-RO" sz="1800" dirty="0">
                <a:solidFill>
                  <a:schemeClr val="tx2">
                    <a:lumMod val="75000"/>
                  </a:schemeClr>
                </a:solidFill>
              </a:rPr>
              <a:t>.</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4074905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(4)</a:t>
            </a:r>
            <a:endParaRPr lang="ro-RO" sz="2000" dirty="0">
              <a:solidFill>
                <a:schemeClr val="tx2">
                  <a:lumMod val="75000"/>
                </a:schemeClr>
              </a:solidFill>
            </a:endParaRPr>
          </a:p>
          <a:p>
            <a:pPr>
              <a:buFont typeface="Wingdings" panose="05000000000000000000" pitchFamily="2" charset="2"/>
              <a:buChar char="§"/>
            </a:pPr>
            <a:r>
              <a:rPr lang="fr-FR" sz="1800" b="1" dirty="0">
                <a:solidFill>
                  <a:schemeClr val="tx2">
                    <a:lumMod val="75000"/>
                  </a:schemeClr>
                </a:solidFill>
              </a:rPr>
              <a:t>Punctul de informare unic prev</a:t>
            </a:r>
            <a:r>
              <a:rPr lang="ro-RO" sz="1800" b="1" dirty="0">
                <a:solidFill>
                  <a:schemeClr val="tx2">
                    <a:lumMod val="75000"/>
                  </a:schemeClr>
                </a:solidFill>
              </a:rPr>
              <a:t>ă</a:t>
            </a:r>
            <a:r>
              <a:rPr lang="fr-FR" sz="1800" b="1" dirty="0">
                <a:solidFill>
                  <a:schemeClr val="tx2">
                    <a:lumMod val="75000"/>
                  </a:schemeClr>
                </a:solidFill>
              </a:rPr>
              <a:t>zut la art. 21 alin. 2</a:t>
            </a:r>
            <a:r>
              <a:rPr lang="ro-RO" sz="1800" b="1" dirty="0">
                <a:solidFill>
                  <a:schemeClr val="tx2">
                    <a:lumMod val="75000"/>
                  </a:schemeClr>
                </a:solidFill>
              </a:rPr>
              <a:t> din </a:t>
            </a:r>
            <a:r>
              <a:rPr lang="it-IT" sz="1800" b="1" dirty="0">
                <a:solidFill>
                  <a:schemeClr val="tx2">
                    <a:lumMod val="75000"/>
                  </a:schemeClr>
                </a:solidFill>
              </a:rPr>
              <a:t>Legea nr. 159/2016 </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ANCOM administrează o aplicație informatică cu rol de punct de informare unic. </a:t>
            </a:r>
          </a:p>
          <a:p>
            <a:pPr lvl="1">
              <a:buFont typeface="Wingdings" panose="05000000000000000000" pitchFamily="2" charset="2"/>
              <a:buChar char="§"/>
            </a:pPr>
            <a:r>
              <a:rPr lang="ro-RO" sz="1800" dirty="0">
                <a:solidFill>
                  <a:schemeClr val="tx2">
                    <a:lumMod val="75000"/>
                  </a:schemeClr>
                </a:solidFill>
              </a:rPr>
              <a:t>Operatorii de rețea și a organismele din sectorul public trebuie sa furnizeze și să actualizeze pentru ANCOM informațiile pe care le dețin în format electronic și care privesc amplasarea, traseul, tipul și utilizarea actuală a infrastructurii fizice. </a:t>
            </a:r>
          </a:p>
          <a:p>
            <a:pPr lvl="1">
              <a:buFont typeface="Wingdings" panose="05000000000000000000" pitchFamily="2" charset="2"/>
              <a:buChar char="§"/>
            </a:pPr>
            <a:r>
              <a:rPr lang="ro-RO" sz="1800" dirty="0">
                <a:solidFill>
                  <a:schemeClr val="tx2">
                    <a:lumMod val="75000"/>
                  </a:schemeClr>
                </a:solidFill>
              </a:rPr>
              <a:t>Furnizorii de rețele publice de comunicații electronice pot accesa informațiile pe</a:t>
            </a:r>
            <a:r>
              <a:rPr lang="ro-RO" sz="1800" dirty="0">
                <a:solidFill>
                  <a:schemeClr val="tx2">
                    <a:lumMod val="75000"/>
                  </a:schemeClr>
                </a:solidFill>
                <a:hlinkClick r:id="rId2"/>
              </a:rPr>
              <a:t> www.ancom.ro/punctul-de-informare-unic-piu_6109</a:t>
            </a:r>
            <a:r>
              <a:rPr lang="ro-RO" sz="1800" dirty="0">
                <a:solidFill>
                  <a:schemeClr val="tx2">
                    <a:lumMod val="75000"/>
                  </a:schemeClr>
                </a:solidFill>
              </a:rPr>
              <a:t> </a:t>
            </a:r>
          </a:p>
          <a:p>
            <a:pPr lvl="1">
              <a:buFont typeface="Wingdings" panose="05000000000000000000" pitchFamily="2" charset="2"/>
              <a:buChar char="§"/>
            </a:pPr>
            <a:r>
              <a:rPr lang="ro-RO" sz="1800" dirty="0">
                <a:solidFill>
                  <a:schemeClr val="tx2">
                    <a:lumMod val="75000"/>
                  </a:schemeClr>
                </a:solidFill>
              </a:rPr>
              <a:t>Pentru punerea în aplicare, ANCOM a emis Decizia nr. 1113/2017</a:t>
            </a: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7196125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(5)</a:t>
            </a:r>
            <a:endParaRPr lang="ro-RO" sz="2000" dirty="0">
              <a:solidFill>
                <a:schemeClr val="tx2">
                  <a:lumMod val="75000"/>
                </a:schemeClr>
              </a:solidFill>
            </a:endParaRPr>
          </a:p>
          <a:p>
            <a:pPr>
              <a:buFont typeface="Wingdings" panose="05000000000000000000" pitchFamily="2" charset="2"/>
              <a:buChar char="§"/>
            </a:pPr>
            <a:r>
              <a:rPr lang="fr-FR" sz="1800" b="1" dirty="0">
                <a:solidFill>
                  <a:schemeClr val="tx2">
                    <a:lumMod val="75000"/>
                  </a:schemeClr>
                </a:solidFill>
              </a:rPr>
              <a:t>Punctul de informare unic prev</a:t>
            </a:r>
            <a:r>
              <a:rPr lang="ro-RO" sz="1800" b="1" dirty="0">
                <a:solidFill>
                  <a:schemeClr val="tx2">
                    <a:lumMod val="75000"/>
                  </a:schemeClr>
                </a:solidFill>
              </a:rPr>
              <a:t>ă</a:t>
            </a:r>
            <a:r>
              <a:rPr lang="fr-FR" sz="1800" b="1" dirty="0">
                <a:solidFill>
                  <a:schemeClr val="tx2">
                    <a:lumMod val="75000"/>
                  </a:schemeClr>
                </a:solidFill>
              </a:rPr>
              <a:t>zut la art. 27 </a:t>
            </a:r>
            <a:r>
              <a:rPr lang="ro-RO" sz="1800" b="1" dirty="0">
                <a:solidFill>
                  <a:schemeClr val="tx2">
                    <a:lumMod val="75000"/>
                  </a:schemeClr>
                </a:solidFill>
              </a:rPr>
              <a:t>din </a:t>
            </a:r>
            <a:r>
              <a:rPr lang="it-IT" sz="1800" b="1" dirty="0">
                <a:solidFill>
                  <a:schemeClr val="tx2">
                    <a:lumMod val="75000"/>
                  </a:schemeClr>
                </a:solidFill>
              </a:rPr>
              <a:t>Legea nr. 159/2016 </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Agenția pentru Agenda Digitală a României avea atribuții privind organizarea punctului de informare unic</a:t>
            </a:r>
          </a:p>
          <a:p>
            <a:pPr lvl="1">
              <a:buFont typeface="Wingdings" panose="05000000000000000000" pitchFamily="2" charset="2"/>
              <a:buChar char="§"/>
            </a:pPr>
            <a:r>
              <a:rPr lang="ro-RO" sz="1800" dirty="0">
                <a:solidFill>
                  <a:schemeClr val="tx2">
                    <a:lumMod val="75000"/>
                  </a:schemeClr>
                </a:solidFill>
              </a:rPr>
              <a:t>Furnizorii de rețele de comunicații electronice sunt anunțați cu privire la planificarea sau realizarea unor lucrări de inginerie civilă, pe baza anunțurilor transmise de autoritățile administrației publice care </a:t>
            </a:r>
          </a:p>
          <a:p>
            <a:pPr lvl="2">
              <a:buFont typeface="Wingdings" panose="05000000000000000000" pitchFamily="2" charset="2"/>
              <a:buChar char="§"/>
            </a:pPr>
            <a:r>
              <a:rPr lang="ro-RO" sz="1800" dirty="0">
                <a:solidFill>
                  <a:schemeClr val="tx2">
                    <a:lumMod val="75000"/>
                  </a:schemeClr>
                </a:solidFill>
              </a:rPr>
              <a:t>eliberează autorizații de construire sau</a:t>
            </a:r>
          </a:p>
          <a:p>
            <a:pPr lvl="2">
              <a:buFont typeface="Wingdings" panose="05000000000000000000" pitchFamily="2" charset="2"/>
              <a:buChar char="§"/>
            </a:pPr>
            <a:r>
              <a:rPr lang="ro-RO" sz="1800" dirty="0">
                <a:solidFill>
                  <a:schemeClr val="tx2">
                    <a:lumMod val="75000"/>
                  </a:schemeClr>
                </a:solidFill>
              </a:rPr>
              <a:t>coordonează realizarea lucrărilor de construire, reparare, modernizare, reabilitare sau extindere a drumurilor ori a rețelelor de utilități publice</a:t>
            </a:r>
          </a:p>
          <a:p>
            <a:pPr lvl="1">
              <a:buFont typeface="Wingdings" panose="05000000000000000000" pitchFamily="2" charset="2"/>
              <a:buChar char="§"/>
            </a:pPr>
            <a:r>
              <a:rPr lang="ro-RO" sz="1800" dirty="0">
                <a:solidFill>
                  <a:schemeClr val="tx2">
                    <a:lumMod val="75000"/>
                  </a:schemeClr>
                </a:solidFill>
              </a:rPr>
              <a:t>Furnizorii de rețele de comunicații electronice primesc, la cerere, informații de la operatorii de rețele privind lucrările de inginerie civilă proprii aflate în curs sau planificate</a:t>
            </a:r>
            <a:endParaRPr lang="en-GB"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0300747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(6)</a:t>
            </a:r>
            <a:endParaRPr lang="ro-RO" sz="2000" dirty="0">
              <a:solidFill>
                <a:schemeClr val="tx2">
                  <a:lumMod val="75000"/>
                </a:schemeClr>
              </a:solidFill>
            </a:endParaRPr>
          </a:p>
          <a:p>
            <a:pPr>
              <a:buFont typeface="Wingdings" panose="05000000000000000000" pitchFamily="2" charset="2"/>
              <a:buChar char="§"/>
            </a:pPr>
            <a:r>
              <a:rPr lang="fr-FR" sz="1800" b="1" dirty="0">
                <a:solidFill>
                  <a:schemeClr val="tx2">
                    <a:lumMod val="75000"/>
                  </a:schemeClr>
                </a:solidFill>
              </a:rPr>
              <a:t>Cartografierea desf</a:t>
            </a:r>
            <a:r>
              <a:rPr lang="ro-RO" sz="1800" b="1" dirty="0">
                <a:solidFill>
                  <a:schemeClr val="tx2">
                    <a:lumMod val="75000"/>
                  </a:schemeClr>
                </a:solidFill>
              </a:rPr>
              <a:t>ăș</a:t>
            </a:r>
            <a:r>
              <a:rPr lang="fr-FR" sz="1800" b="1" dirty="0">
                <a:solidFill>
                  <a:schemeClr val="tx2">
                    <a:lumMod val="75000"/>
                  </a:schemeClr>
                </a:solidFill>
              </a:rPr>
              <a:t>ur</a:t>
            </a:r>
            <a:r>
              <a:rPr lang="ro-RO" sz="1800" b="1" dirty="0">
                <a:solidFill>
                  <a:schemeClr val="tx2">
                    <a:lumMod val="75000"/>
                  </a:schemeClr>
                </a:solidFill>
              </a:rPr>
              <a:t>ă</a:t>
            </a:r>
            <a:r>
              <a:rPr lang="fr-FR" sz="1800" b="1" dirty="0">
                <a:solidFill>
                  <a:schemeClr val="tx2">
                    <a:lumMod val="75000"/>
                  </a:schemeClr>
                </a:solidFill>
              </a:rPr>
              <a:t>rii re</a:t>
            </a:r>
            <a:r>
              <a:rPr lang="ro-RO" sz="1800" b="1" dirty="0">
                <a:solidFill>
                  <a:schemeClr val="tx2">
                    <a:lumMod val="75000"/>
                  </a:schemeClr>
                </a:solidFill>
              </a:rPr>
              <a:t>ț</a:t>
            </a:r>
            <a:r>
              <a:rPr lang="fr-FR" sz="1800" b="1" dirty="0">
                <a:solidFill>
                  <a:schemeClr val="tx2">
                    <a:lumMod val="75000"/>
                  </a:schemeClr>
                </a:solidFill>
              </a:rPr>
              <a:t>elelor de comunica</a:t>
            </a:r>
            <a:r>
              <a:rPr lang="ro-RO" sz="1800" b="1" dirty="0">
                <a:solidFill>
                  <a:schemeClr val="tx2">
                    <a:lumMod val="75000"/>
                  </a:schemeClr>
                </a:solidFill>
              </a:rPr>
              <a:t>ț</a:t>
            </a:r>
            <a:r>
              <a:rPr lang="fr-FR" sz="1800" b="1" dirty="0">
                <a:solidFill>
                  <a:schemeClr val="tx2">
                    <a:lumMod val="75000"/>
                  </a:schemeClr>
                </a:solidFill>
              </a:rPr>
              <a:t>ii electronice</a:t>
            </a:r>
            <a:r>
              <a:rPr lang="ro-RO" sz="1800" b="1" dirty="0">
                <a:solidFill>
                  <a:schemeClr val="tx2">
                    <a:lumMod val="75000"/>
                  </a:schemeClr>
                </a:solidFill>
              </a:rPr>
              <a:t>- conform art. 40 din Legea nr. 159/2016</a:t>
            </a:r>
          </a:p>
          <a:p>
            <a:pPr lvl="1">
              <a:buFont typeface="Wingdings" panose="05000000000000000000" pitchFamily="2" charset="2"/>
              <a:buChar char="§"/>
            </a:pPr>
            <a:r>
              <a:rPr lang="ro-RO" sz="1800" dirty="0">
                <a:solidFill>
                  <a:schemeClr val="tx2">
                    <a:lumMod val="75000"/>
                  </a:schemeClr>
                </a:solidFill>
              </a:rPr>
              <a:t>ANCOM are obligația de a realiza un inventar al rețelelor publice de comunicații electronice și al elementelor de infrastructură fizică necesare susținerii acestora.</a:t>
            </a:r>
          </a:p>
          <a:p>
            <a:pPr lvl="1">
              <a:buFont typeface="Wingdings" panose="05000000000000000000" pitchFamily="2" charset="2"/>
              <a:buChar char="§"/>
            </a:pPr>
            <a:r>
              <a:rPr lang="ro-RO" sz="1800" dirty="0">
                <a:solidFill>
                  <a:schemeClr val="tx2">
                    <a:lumMod val="75000"/>
                  </a:schemeClr>
                </a:solidFill>
              </a:rPr>
              <a:t>Furnizorii de rețele publice de comunicații electronice au obligația de a transmite și actualiza pentru ANCOM informații complete privind dezvoltarea și localizarea geografică a </a:t>
            </a:r>
          </a:p>
          <a:p>
            <a:pPr lvl="2">
              <a:buFont typeface="Wingdings" panose="05000000000000000000" pitchFamily="2" charset="2"/>
              <a:buChar char="§"/>
            </a:pPr>
            <a:r>
              <a:rPr lang="ro-RO" sz="1800" dirty="0">
                <a:solidFill>
                  <a:schemeClr val="tx2">
                    <a:lumMod val="75000"/>
                  </a:schemeClr>
                </a:solidFill>
              </a:rPr>
              <a:t>rețelelor publice de comunicații electronice și </a:t>
            </a:r>
          </a:p>
          <a:p>
            <a:pPr lvl="2">
              <a:buFont typeface="Wingdings" panose="05000000000000000000" pitchFamily="2" charset="2"/>
              <a:buChar char="§"/>
            </a:pPr>
            <a:r>
              <a:rPr lang="ro-RO" sz="1800" dirty="0">
                <a:solidFill>
                  <a:schemeClr val="tx2">
                    <a:lumMod val="75000"/>
                  </a:schemeClr>
                </a:solidFill>
              </a:rPr>
              <a:t>elementelor de infrastructură fizică necesare susținerii acestora, pe care le dețin în </a:t>
            </a:r>
            <a:r>
              <a:rPr lang="it-IT" sz="1800" dirty="0">
                <a:solidFill>
                  <a:schemeClr val="tx2">
                    <a:lumMod val="75000"/>
                  </a:schemeClr>
                </a:solidFill>
              </a:rPr>
              <a:t>proprietate sau </a:t>
            </a:r>
            <a:r>
              <a:rPr lang="ro-RO" sz="1800" dirty="0">
                <a:solidFill>
                  <a:schemeClr val="tx2">
                    <a:lumMod val="75000"/>
                  </a:schemeClr>
                </a:solidFill>
              </a:rPr>
              <a:t>î</a:t>
            </a:r>
            <a:r>
              <a:rPr lang="it-IT" sz="1800" dirty="0">
                <a:solidFill>
                  <a:schemeClr val="tx2">
                    <a:lumMod val="75000"/>
                  </a:schemeClr>
                </a:solidFill>
              </a:rPr>
              <a:t>n concesiune</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I</a:t>
            </a:r>
            <a:r>
              <a:rPr lang="it-IT" sz="1800" dirty="0">
                <a:solidFill>
                  <a:schemeClr val="tx2">
                    <a:lumMod val="75000"/>
                  </a:schemeClr>
                </a:solidFill>
              </a:rPr>
              <a:t>nventarul re</a:t>
            </a:r>
            <a:r>
              <a:rPr lang="ro-RO" sz="1800" dirty="0">
                <a:solidFill>
                  <a:schemeClr val="tx2">
                    <a:lumMod val="75000"/>
                  </a:schemeClr>
                </a:solidFill>
              </a:rPr>
              <a:t>ț</a:t>
            </a:r>
            <a:r>
              <a:rPr lang="it-IT" sz="1800" dirty="0">
                <a:solidFill>
                  <a:schemeClr val="tx2">
                    <a:lumMod val="75000"/>
                  </a:schemeClr>
                </a:solidFill>
              </a:rPr>
              <a:t>elelor publice din Rom</a:t>
            </a:r>
            <a:r>
              <a:rPr lang="ro-RO" sz="1800" dirty="0">
                <a:solidFill>
                  <a:schemeClr val="tx2">
                    <a:lumMod val="75000"/>
                  </a:schemeClr>
                </a:solidFill>
              </a:rPr>
              <a:t>â</a:t>
            </a:r>
            <a:r>
              <a:rPr lang="it-IT" sz="1800" dirty="0">
                <a:solidFill>
                  <a:schemeClr val="tx2">
                    <a:lumMod val="75000"/>
                  </a:schemeClr>
                </a:solidFill>
              </a:rPr>
              <a:t>nia </a:t>
            </a:r>
            <a:r>
              <a:rPr lang="ro-RO" sz="1800" dirty="0">
                <a:solidFill>
                  <a:schemeClr val="tx2">
                    <a:lumMod val="75000"/>
                  </a:schemeClr>
                </a:solidFill>
              </a:rPr>
              <a:t>poate fi accesat</a:t>
            </a:r>
            <a:r>
              <a:rPr lang="it-IT" sz="1800" dirty="0">
                <a:solidFill>
                  <a:schemeClr val="tx2">
                    <a:lumMod val="75000"/>
                  </a:schemeClr>
                </a:solidFill>
              </a:rPr>
              <a:t> la </a:t>
            </a:r>
            <a:r>
              <a:rPr lang="it-IT" sz="1800" dirty="0">
                <a:solidFill>
                  <a:schemeClr val="tx2">
                    <a:lumMod val="75000"/>
                  </a:schemeClr>
                </a:solidFill>
                <a:hlinkClick r:id="rId2"/>
              </a:rPr>
              <a:t>www.ancom.ro/inventarul-re539elelor_4952</a:t>
            </a:r>
            <a:r>
              <a:rPr lang="ro-RO" sz="1800" dirty="0">
                <a:solidFill>
                  <a:schemeClr val="tx2">
                    <a:lumMod val="75000"/>
                  </a:schemeClr>
                </a:solidFill>
              </a:rPr>
              <a:t> </a:t>
            </a:r>
          </a:p>
          <a:p>
            <a:pPr lvl="1">
              <a:buFont typeface="Wingdings" panose="05000000000000000000" pitchFamily="2" charset="2"/>
              <a:buChar char="§"/>
            </a:pPr>
            <a:r>
              <a:rPr lang="ro-RO" sz="1800" dirty="0">
                <a:solidFill>
                  <a:schemeClr val="tx2">
                    <a:lumMod val="75000"/>
                  </a:schemeClr>
                </a:solidFill>
              </a:rPr>
              <a:t>Pentru punerea în aplicare, ANCOM a emis Decizia nr. 1108/2017</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1628160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(7)</a:t>
            </a:r>
            <a:endParaRPr lang="ro-RO" sz="2000" dirty="0">
              <a:solidFill>
                <a:schemeClr val="tx2">
                  <a:lumMod val="75000"/>
                </a:schemeClr>
              </a:solidFill>
            </a:endParaRPr>
          </a:p>
          <a:p>
            <a:pPr>
              <a:buFont typeface="Wingdings" panose="05000000000000000000" pitchFamily="2" charset="2"/>
              <a:buChar char="§"/>
            </a:pPr>
            <a:r>
              <a:rPr lang="ro-RO" sz="1800" b="1" dirty="0">
                <a:solidFill>
                  <a:schemeClr val="tx2">
                    <a:lumMod val="75000"/>
                  </a:schemeClr>
                </a:solidFill>
              </a:rPr>
              <a:t>Accesul liber la datele deschise</a:t>
            </a:r>
          </a:p>
          <a:p>
            <a:pPr lvl="1">
              <a:buFont typeface="Wingdings" panose="05000000000000000000" pitchFamily="2" charset="2"/>
              <a:buChar char="§"/>
            </a:pPr>
            <a:r>
              <a:rPr lang="ro-RO" sz="1800" dirty="0">
                <a:solidFill>
                  <a:schemeClr val="tx2">
                    <a:lumMod val="75000"/>
                  </a:schemeClr>
                </a:solidFill>
              </a:rPr>
              <a:t>Prin Directiva privind datele deschise (Directiva (UE) 2019/1024) s-a statuat principiul general că datele publice și cele care beneficiază de finanțare publică ar trebui sa fie reutilizabile în scopuri comerciale sau necomerciale.</a:t>
            </a:r>
          </a:p>
          <a:p>
            <a:pPr lvl="1">
              <a:buFont typeface="Wingdings" panose="05000000000000000000" pitchFamily="2" charset="2"/>
              <a:buChar char="§"/>
            </a:pPr>
            <a:r>
              <a:rPr lang="ro-RO" sz="1800" dirty="0">
                <a:solidFill>
                  <a:schemeClr val="tx2">
                    <a:lumMod val="75000"/>
                  </a:schemeClr>
                </a:solidFill>
              </a:rPr>
              <a:t>Directiva promovează utilizarea datelor deschise, definite ca date prezentate în formate deschise care pot fi liber utilizate și partajate în orice scop.</a:t>
            </a:r>
          </a:p>
          <a:p>
            <a:pPr lvl="1">
              <a:buFont typeface="Wingdings" panose="05000000000000000000" pitchFamily="2" charset="2"/>
              <a:buChar char="§"/>
            </a:pPr>
            <a:r>
              <a:rPr lang="ro-RO" sz="1800" dirty="0">
                <a:solidFill>
                  <a:schemeClr val="tx2">
                    <a:lumMod val="75000"/>
                  </a:schemeClr>
                </a:solidFill>
              </a:rPr>
              <a:t>Organismele din sectorul public și întreprinderile publice trebuie să își pună la dispoziție documentele în orice format preexistent sau în orice limbă disponibilă și, dacă este adecvat, prin mijloace electronice, în formate care sunt deschise, prelucrabile automat, accesibile, ușor de găsit și reutilizabile, împreună cu meta-datele lor.</a:t>
            </a:r>
          </a:p>
          <a:p>
            <a:pPr lvl="1">
              <a:buFont typeface="Wingdings" panose="05000000000000000000" pitchFamily="2" charset="2"/>
              <a:buChar char="§"/>
            </a:pPr>
            <a:r>
              <a:rPr lang="ro-RO" sz="1800" dirty="0">
                <a:solidFill>
                  <a:schemeClr val="tx2">
                    <a:lumMod val="75000"/>
                  </a:schemeClr>
                </a:solidFill>
              </a:rPr>
              <a:t>În România, directiva a fost transpusă prin Legea nr. 179/2022 privind datele deschise şi reutilizarea informaţiilor din sectorul public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4082121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(8)</a:t>
            </a:r>
            <a:endParaRPr lang="ro-RO" sz="2000" dirty="0">
              <a:solidFill>
                <a:schemeClr val="tx2">
                  <a:lumMod val="75000"/>
                </a:schemeClr>
              </a:solidFill>
            </a:endParaRPr>
          </a:p>
          <a:p>
            <a:pPr>
              <a:buFont typeface="Wingdings" panose="05000000000000000000" pitchFamily="2" charset="2"/>
              <a:buChar char="§"/>
            </a:pPr>
            <a:r>
              <a:rPr lang="ro-RO" sz="1800" b="1" dirty="0">
                <a:solidFill>
                  <a:schemeClr val="tx2">
                    <a:lumMod val="75000"/>
                  </a:schemeClr>
                </a:solidFill>
              </a:rPr>
              <a:t>Procedura de consultare publică- conform Legii nr. 52/2003, privind transparența decizională în administrația publică</a:t>
            </a:r>
          </a:p>
          <a:p>
            <a:pPr lvl="1">
              <a:buFont typeface="Wingdings" panose="05000000000000000000" pitchFamily="2" charset="2"/>
              <a:buChar char="§"/>
            </a:pPr>
            <a:r>
              <a:rPr lang="ro-RO" sz="1800" dirty="0">
                <a:solidFill>
                  <a:schemeClr val="tx2">
                    <a:lumMod val="75000"/>
                  </a:schemeClr>
                </a:solidFill>
              </a:rPr>
              <a:t>Consultarea publică este o etapă obligatorie a procesului de elaborare a actelor normative de către oricare autoritate a administrației publice centrale și locale</a:t>
            </a:r>
          </a:p>
          <a:p>
            <a:pPr lvl="1">
              <a:buFont typeface="Wingdings" panose="05000000000000000000" pitchFamily="2" charset="2"/>
              <a:buChar char="§"/>
            </a:pPr>
            <a:r>
              <a:rPr lang="ro-RO" sz="1800" dirty="0">
                <a:solidFill>
                  <a:schemeClr val="tx2">
                    <a:lumMod val="75000"/>
                  </a:schemeClr>
                </a:solidFill>
              </a:rPr>
              <a:t>Reprezintă un instrument prin care se asigură transparența decizională a autorităților publice și participarea activă a cetățenilor în procesul de luare a deciziilor administrative și in procesul de elaborare a actelor normative.</a:t>
            </a:r>
          </a:p>
          <a:p>
            <a:pPr lvl="1">
              <a:buFont typeface="Wingdings" panose="05000000000000000000" pitchFamily="2" charset="2"/>
              <a:buChar char="§"/>
            </a:pPr>
            <a:r>
              <a:rPr lang="ro-RO" sz="1800" dirty="0">
                <a:solidFill>
                  <a:schemeClr val="tx2">
                    <a:lumMod val="75000"/>
                  </a:schemeClr>
                </a:solidFill>
              </a:rPr>
              <a:t>MCID si ADR asigură publicarea tuturor proiectelor de acte normative inițiate, la </a:t>
            </a:r>
            <a:r>
              <a:rPr lang="ro-RO" sz="1800" dirty="0">
                <a:solidFill>
                  <a:schemeClr val="tx2">
                    <a:lumMod val="75000"/>
                  </a:schemeClr>
                </a:solidFill>
                <a:hlinkClick r:id="rId2"/>
              </a:rPr>
              <a:t>www.research.gov.ro/ro/articol/1029/transparenta-decizionala</a:t>
            </a:r>
            <a:r>
              <a:rPr lang="ro-RO" sz="1800" dirty="0">
                <a:solidFill>
                  <a:schemeClr val="tx2">
                    <a:lumMod val="75000"/>
                  </a:schemeClr>
                </a:solidFill>
              </a:rPr>
              <a:t> si  </a:t>
            </a:r>
            <a:r>
              <a:rPr lang="ro-RO" sz="1800" dirty="0">
                <a:solidFill>
                  <a:schemeClr val="tx2">
                    <a:lumMod val="75000"/>
                  </a:schemeClr>
                </a:solidFill>
                <a:hlinkClick r:id="rId3"/>
              </a:rPr>
              <a:t>www.adr.gov.ro/transparenta-decizionala</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ANCOM publică toate proiectele de acte normative inițiate la </a:t>
            </a:r>
            <a:r>
              <a:rPr lang="ro-RO" sz="1800" dirty="0">
                <a:solidFill>
                  <a:schemeClr val="tx2">
                    <a:lumMod val="75000"/>
                  </a:schemeClr>
                </a:solidFill>
                <a:hlinkClick r:id="rId4"/>
              </a:rPr>
              <a:t>www.ancom.ro/transparenta-decizionala_128</a:t>
            </a:r>
            <a:r>
              <a:rPr lang="ro-RO" sz="1800" dirty="0">
                <a:solidFill>
                  <a:schemeClr val="tx2">
                    <a:lumMod val="75000"/>
                  </a:schemeClr>
                </a:solidFill>
              </a:rPr>
              <a:t>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6431867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(9)</a:t>
            </a:r>
            <a:endParaRPr lang="ro-RO" sz="2000" dirty="0">
              <a:solidFill>
                <a:schemeClr val="tx2">
                  <a:lumMod val="75000"/>
                </a:schemeClr>
              </a:solidFill>
            </a:endParaRPr>
          </a:p>
          <a:p>
            <a:pPr>
              <a:buFont typeface="Wingdings" panose="05000000000000000000" pitchFamily="2" charset="2"/>
              <a:buChar char="§"/>
            </a:pPr>
            <a:r>
              <a:rPr lang="en-GB" sz="1800" b="1" dirty="0">
                <a:solidFill>
                  <a:schemeClr val="tx2">
                    <a:lumMod val="75000"/>
                  </a:schemeClr>
                </a:solidFill>
              </a:rPr>
              <a:t>Rolul ajutoarelor de stat</a:t>
            </a:r>
            <a:r>
              <a:rPr lang="ro-RO" sz="1800" b="1" dirty="0">
                <a:solidFill>
                  <a:schemeClr val="tx2">
                    <a:lumMod val="75000"/>
                  </a:schemeClr>
                </a:solidFill>
              </a:rPr>
              <a:t> pentru d</a:t>
            </a:r>
            <a:r>
              <a:rPr lang="en-GB" sz="1800" b="1" dirty="0">
                <a:solidFill>
                  <a:schemeClr val="tx2">
                    <a:lumMod val="75000"/>
                  </a:schemeClr>
                </a:solidFill>
              </a:rPr>
              <a:t>ezvoltarea re</a:t>
            </a:r>
            <a:r>
              <a:rPr lang="ro-RO" sz="1800" b="1" dirty="0">
                <a:solidFill>
                  <a:schemeClr val="tx2">
                    <a:lumMod val="75000"/>
                  </a:schemeClr>
                </a:solidFill>
              </a:rPr>
              <a:t>ț</a:t>
            </a:r>
            <a:r>
              <a:rPr lang="en-GB" sz="1800" b="1" dirty="0">
                <a:solidFill>
                  <a:schemeClr val="tx2">
                    <a:lumMod val="75000"/>
                  </a:schemeClr>
                </a:solidFill>
              </a:rPr>
              <a:t>elelor Broadband </a:t>
            </a:r>
            <a:r>
              <a:rPr lang="ro-RO" sz="1800" b="1" dirty="0">
                <a:solidFill>
                  <a:schemeClr val="tx2">
                    <a:lumMod val="75000"/>
                  </a:schemeClr>
                </a:solidFill>
              </a:rPr>
              <a:t>î</a:t>
            </a:r>
            <a:r>
              <a:rPr lang="en-GB" sz="1800" b="1" dirty="0">
                <a:solidFill>
                  <a:schemeClr val="tx2">
                    <a:lumMod val="75000"/>
                  </a:schemeClr>
                </a:solidFill>
              </a:rPr>
              <a:t>n UE prin implicarea operatorilor priva</a:t>
            </a:r>
            <a:r>
              <a:rPr lang="ro-RO" sz="1800" b="1" dirty="0">
                <a:solidFill>
                  <a:schemeClr val="tx2">
                    <a:lumMod val="75000"/>
                  </a:schemeClr>
                </a:solidFill>
              </a:rPr>
              <a:t>ț</a:t>
            </a:r>
            <a:r>
              <a:rPr lang="en-GB" sz="1800" b="1" dirty="0">
                <a:solidFill>
                  <a:schemeClr val="tx2">
                    <a:lumMod val="75000"/>
                  </a:schemeClr>
                </a:solidFill>
              </a:rPr>
              <a:t>i</a:t>
            </a:r>
            <a:endParaRPr lang="ro-RO" sz="18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Strategia Europa 2020 și Agenda Digitală pentru Europa au ca obiectiv prioritar susținerea investițiilor operatorilor privați pentru dezvoltarea rețelelor, inclusiv prin măsuri de ajutor de stat aprobate</a:t>
            </a:r>
          </a:p>
          <a:p>
            <a:pPr lvl="1">
              <a:buFont typeface="Wingdings" panose="05000000000000000000" pitchFamily="2" charset="2"/>
              <a:buChar char="§"/>
            </a:pPr>
            <a:r>
              <a:rPr lang="ro-RO" sz="1800" dirty="0">
                <a:solidFill>
                  <a:schemeClr val="tx2">
                    <a:lumMod val="75000"/>
                  </a:schemeClr>
                </a:solidFill>
              </a:rPr>
              <a:t>În România, o importanță specială este acordată conectării zonelor rurale și celor dezavantajate, pentru stimularea concurenței și pentru promovarea dezvoltării benzii largi mobile </a:t>
            </a:r>
          </a:p>
          <a:p>
            <a:pPr lvl="2">
              <a:buFont typeface="Wingdings" panose="05000000000000000000" pitchFamily="2" charset="2"/>
              <a:buChar char="§"/>
            </a:pPr>
            <a:r>
              <a:rPr lang="ro-RO" sz="1800" dirty="0">
                <a:solidFill>
                  <a:schemeClr val="tx2">
                    <a:lumMod val="75000"/>
                  </a:schemeClr>
                </a:solidFill>
              </a:rPr>
              <a:t>proiectul Ro-NET care folosește fonduri structurale (aproximativ 69 milioane EUR) pentru a construi o infrastructură de bandă largă în zonele încă neacoperite </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9795903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(10) (continuare)</a:t>
            </a:r>
            <a:endParaRPr lang="ro-RO" sz="2000" dirty="0">
              <a:solidFill>
                <a:schemeClr val="tx2">
                  <a:lumMod val="75000"/>
                </a:schemeClr>
              </a:solidFill>
            </a:endParaRPr>
          </a:p>
          <a:p>
            <a:pPr>
              <a:buFont typeface="Wingdings" panose="05000000000000000000" pitchFamily="2" charset="2"/>
              <a:buChar char="§"/>
            </a:pPr>
            <a:r>
              <a:rPr lang="en-GB" sz="1800" b="1" dirty="0">
                <a:solidFill>
                  <a:schemeClr val="tx2">
                    <a:lumMod val="75000"/>
                  </a:schemeClr>
                </a:solidFill>
              </a:rPr>
              <a:t>Rolul ajutoarelor de stat</a:t>
            </a:r>
            <a:r>
              <a:rPr lang="ro-RO" sz="1800" b="1" dirty="0">
                <a:solidFill>
                  <a:schemeClr val="tx2">
                    <a:lumMod val="75000"/>
                  </a:schemeClr>
                </a:solidFill>
              </a:rPr>
              <a:t> pentru d</a:t>
            </a:r>
            <a:r>
              <a:rPr lang="en-GB" sz="1800" b="1" dirty="0">
                <a:solidFill>
                  <a:schemeClr val="tx2">
                    <a:lumMod val="75000"/>
                  </a:schemeClr>
                </a:solidFill>
              </a:rPr>
              <a:t>ezvoltarea re</a:t>
            </a:r>
            <a:r>
              <a:rPr lang="ro-RO" sz="1800" b="1" dirty="0">
                <a:solidFill>
                  <a:schemeClr val="tx2">
                    <a:lumMod val="75000"/>
                  </a:schemeClr>
                </a:solidFill>
              </a:rPr>
              <a:t>ț</a:t>
            </a:r>
            <a:r>
              <a:rPr lang="en-GB" sz="1800" b="1" dirty="0">
                <a:solidFill>
                  <a:schemeClr val="tx2">
                    <a:lumMod val="75000"/>
                  </a:schemeClr>
                </a:solidFill>
              </a:rPr>
              <a:t>elelor Broadband </a:t>
            </a:r>
            <a:r>
              <a:rPr lang="ro-RO" sz="1800" b="1" dirty="0">
                <a:solidFill>
                  <a:schemeClr val="tx2">
                    <a:lumMod val="75000"/>
                  </a:schemeClr>
                </a:solidFill>
              </a:rPr>
              <a:t>î</a:t>
            </a:r>
            <a:r>
              <a:rPr lang="en-GB" sz="1800" b="1" dirty="0">
                <a:solidFill>
                  <a:schemeClr val="tx2">
                    <a:lumMod val="75000"/>
                  </a:schemeClr>
                </a:solidFill>
              </a:rPr>
              <a:t>n UE prin implicarea operatorilor priva</a:t>
            </a:r>
            <a:r>
              <a:rPr lang="ro-RO" sz="1800" b="1" dirty="0">
                <a:solidFill>
                  <a:schemeClr val="tx2">
                    <a:lumMod val="75000"/>
                  </a:schemeClr>
                </a:solidFill>
              </a:rPr>
              <a:t>ți</a:t>
            </a:r>
          </a:p>
          <a:p>
            <a:pPr lvl="1">
              <a:buFont typeface="Wingdings" panose="05000000000000000000" pitchFamily="2" charset="2"/>
              <a:buChar char="§"/>
            </a:pPr>
            <a:r>
              <a:rPr lang="ro-RO" sz="1800" dirty="0">
                <a:solidFill>
                  <a:schemeClr val="tx2">
                    <a:lumMod val="75000"/>
                  </a:schemeClr>
                </a:solidFill>
              </a:rPr>
              <a:t>În Italia, în baza schemei de ajutor de stat (sa41647(2016/n), cu un buget </a:t>
            </a:r>
            <a:r>
              <a:rPr lang="fr-FR" sz="1800" dirty="0">
                <a:solidFill>
                  <a:schemeClr val="tx2">
                    <a:lumMod val="75000"/>
                  </a:schemeClr>
                </a:solidFill>
              </a:rPr>
              <a:t>total</a:t>
            </a:r>
            <a:r>
              <a:rPr lang="ro-RO" sz="1800" dirty="0">
                <a:solidFill>
                  <a:schemeClr val="tx2">
                    <a:lumMod val="75000"/>
                  </a:schemeClr>
                </a:solidFill>
              </a:rPr>
              <a:t> planificat </a:t>
            </a:r>
            <a:r>
              <a:rPr lang="fr-FR" sz="1800" dirty="0">
                <a:solidFill>
                  <a:schemeClr val="tx2">
                    <a:lumMod val="75000"/>
                  </a:schemeClr>
                </a:solidFill>
              </a:rPr>
              <a:t>de 4 miliarde EUR</a:t>
            </a:r>
            <a:r>
              <a:rPr lang="ro-RO" sz="1800" dirty="0">
                <a:solidFill>
                  <a:schemeClr val="tx2">
                    <a:lumMod val="75000"/>
                  </a:schemeClr>
                </a:solidFill>
              </a:rPr>
              <a:t>, au fost organizate licitații publice atribuite in:</a:t>
            </a:r>
          </a:p>
          <a:p>
            <a:pPr lvl="2">
              <a:buFont typeface="Wingdings" panose="05000000000000000000" pitchFamily="2" charset="2"/>
              <a:buChar char="§"/>
            </a:pPr>
            <a:r>
              <a:rPr lang="it-IT" sz="1800" dirty="0">
                <a:solidFill>
                  <a:schemeClr val="tx2">
                    <a:lumMod val="75000"/>
                  </a:schemeClr>
                </a:solidFill>
              </a:rPr>
              <a:t>iunie 2017</a:t>
            </a:r>
            <a:r>
              <a:rPr lang="ro-RO" sz="1800" dirty="0">
                <a:solidFill>
                  <a:schemeClr val="tx2">
                    <a:lumMod val="75000"/>
                  </a:schemeClr>
                </a:solidFill>
              </a:rPr>
              <a:t>, în valoare de </a:t>
            </a:r>
            <a:r>
              <a:rPr lang="it-IT" sz="1800" dirty="0">
                <a:solidFill>
                  <a:schemeClr val="tx2">
                    <a:lumMod val="75000"/>
                  </a:schemeClr>
                </a:solidFill>
              </a:rPr>
              <a:t>3 miliarde EUR, acoperind regiunile Abruzzo, Molise, Emilia Romagna, Lombardia, Toscana si Veneto</a:t>
            </a:r>
            <a:endParaRPr lang="ro-RO" sz="1800" dirty="0">
              <a:solidFill>
                <a:schemeClr val="tx2">
                  <a:lumMod val="75000"/>
                </a:schemeClr>
              </a:solidFill>
            </a:endParaRPr>
          </a:p>
          <a:p>
            <a:pPr lvl="2">
              <a:buFont typeface="Wingdings" panose="05000000000000000000" pitchFamily="2" charset="2"/>
              <a:buChar char="§"/>
            </a:pPr>
            <a:r>
              <a:rPr lang="it-IT" sz="1800" dirty="0">
                <a:solidFill>
                  <a:schemeClr val="tx2">
                    <a:lumMod val="75000"/>
                  </a:schemeClr>
                </a:solidFill>
              </a:rPr>
              <a:t>noiembrie 2017</a:t>
            </a:r>
            <a:r>
              <a:rPr lang="ro-RO" sz="1800" dirty="0">
                <a:solidFill>
                  <a:schemeClr val="tx2">
                    <a:lumMod val="75000"/>
                  </a:schemeClr>
                </a:solidFill>
              </a:rPr>
              <a:t>, acoperind </a:t>
            </a:r>
            <a:r>
              <a:rPr lang="it-IT" sz="1800" dirty="0">
                <a:solidFill>
                  <a:schemeClr val="tx2">
                    <a:lumMod val="75000"/>
                  </a:schemeClr>
                </a:solidFill>
              </a:rPr>
              <a:t>lansarea re</a:t>
            </a:r>
            <a:r>
              <a:rPr lang="ro-RO" sz="1800" dirty="0">
                <a:solidFill>
                  <a:schemeClr val="tx2">
                    <a:lumMod val="75000"/>
                  </a:schemeClr>
                </a:solidFill>
              </a:rPr>
              <a:t>ț</a:t>
            </a:r>
            <a:r>
              <a:rPr lang="it-IT" sz="1800" dirty="0">
                <a:solidFill>
                  <a:schemeClr val="tx2">
                    <a:lumMod val="75000"/>
                  </a:schemeClr>
                </a:solidFill>
              </a:rPr>
              <a:t>elelor pe baz</a:t>
            </a:r>
            <a:r>
              <a:rPr lang="ro-RO" sz="1800" dirty="0">
                <a:solidFill>
                  <a:schemeClr val="tx2">
                    <a:lumMod val="75000"/>
                  </a:schemeClr>
                </a:solidFill>
              </a:rPr>
              <a:t>ă</a:t>
            </a:r>
            <a:r>
              <a:rPr lang="it-IT" sz="1800" dirty="0">
                <a:solidFill>
                  <a:schemeClr val="tx2">
                    <a:lumMod val="75000"/>
                  </a:schemeClr>
                </a:solidFill>
              </a:rPr>
              <a:t> de fibr</a:t>
            </a:r>
            <a:r>
              <a:rPr lang="ro-RO" sz="1800" dirty="0">
                <a:solidFill>
                  <a:schemeClr val="tx2">
                    <a:lumMod val="75000"/>
                  </a:schemeClr>
                </a:solidFill>
              </a:rPr>
              <a:t>ă</a:t>
            </a:r>
            <a:r>
              <a:rPr lang="it-IT" sz="1800" dirty="0">
                <a:solidFill>
                  <a:schemeClr val="tx2">
                    <a:lumMod val="75000"/>
                  </a:schemeClr>
                </a:solidFill>
              </a:rPr>
              <a:t> </a:t>
            </a:r>
            <a:r>
              <a:rPr lang="ro-RO" sz="1800" dirty="0">
                <a:solidFill>
                  <a:schemeClr val="tx2">
                    <a:lumMod val="75000"/>
                  </a:schemeClr>
                </a:solidFill>
              </a:rPr>
              <a:t>î</a:t>
            </a:r>
            <a:r>
              <a:rPr lang="it-IT" sz="1800" dirty="0">
                <a:solidFill>
                  <a:schemeClr val="tx2">
                    <a:lumMod val="75000"/>
                  </a:schemeClr>
                </a:solidFill>
              </a:rPr>
              <a:t>n regiunile Piemont, Valle d'Aosta, Liguria, Friuli Venezia Giulia, Umbria, Marche, Lazio, Campania, Basilicata, Sicilia </a:t>
            </a:r>
            <a:r>
              <a:rPr lang="ro-RO" sz="1800" dirty="0">
                <a:solidFill>
                  <a:schemeClr val="tx2">
                    <a:lumMod val="75000"/>
                  </a:schemeClr>
                </a:solidFill>
              </a:rPr>
              <a:t>ș</a:t>
            </a:r>
            <a:r>
              <a:rPr lang="it-IT" sz="1800" dirty="0">
                <a:solidFill>
                  <a:schemeClr val="tx2">
                    <a:lumMod val="75000"/>
                  </a:schemeClr>
                </a:solidFill>
              </a:rPr>
              <a:t>i provincia autonoma Trento</a:t>
            </a:r>
            <a:endParaRPr lang="ro-RO" sz="1800" dirty="0">
              <a:solidFill>
                <a:schemeClr val="tx2">
                  <a:lumMod val="75000"/>
                </a:schemeClr>
              </a:solidFill>
            </a:endParaRPr>
          </a:p>
          <a:p>
            <a:pPr lvl="2">
              <a:buFont typeface="Wingdings" panose="05000000000000000000" pitchFamily="2" charset="2"/>
              <a:buChar char="§"/>
            </a:pPr>
            <a:r>
              <a:rPr lang="it-IT" sz="1800" dirty="0">
                <a:solidFill>
                  <a:schemeClr val="tx2">
                    <a:lumMod val="75000"/>
                  </a:schemeClr>
                </a:solidFill>
              </a:rPr>
              <a:t>aprilie 2018, </a:t>
            </a:r>
            <a:r>
              <a:rPr lang="ro-RO" sz="1800" dirty="0">
                <a:solidFill>
                  <a:schemeClr val="tx2">
                    <a:lumMod val="75000"/>
                  </a:schemeClr>
                </a:solidFill>
              </a:rPr>
              <a:t>î</a:t>
            </a:r>
            <a:r>
              <a:rPr lang="it-IT" sz="1800" dirty="0">
                <a:solidFill>
                  <a:schemeClr val="tx2">
                    <a:lumMod val="75000"/>
                  </a:schemeClr>
                </a:solidFill>
              </a:rPr>
              <a:t>n valoare de 103 milioane EUR</a:t>
            </a:r>
            <a:r>
              <a:rPr lang="ro-RO" sz="1800" dirty="0">
                <a:solidFill>
                  <a:schemeClr val="tx2">
                    <a:lumMod val="75000"/>
                  </a:schemeClr>
                </a:solidFill>
              </a:rPr>
              <a:t>,</a:t>
            </a:r>
            <a:r>
              <a:rPr lang="it-IT" sz="1800" dirty="0">
                <a:solidFill>
                  <a:schemeClr val="tx2">
                    <a:lumMod val="75000"/>
                  </a:schemeClr>
                </a:solidFill>
              </a:rPr>
              <a:t> </a:t>
            </a:r>
            <a:r>
              <a:rPr lang="ro-RO" sz="1800" dirty="0">
                <a:solidFill>
                  <a:schemeClr val="tx2">
                    <a:lumMod val="75000"/>
                  </a:schemeClr>
                </a:solidFill>
              </a:rPr>
              <a:t>pentru </a:t>
            </a:r>
            <a:r>
              <a:rPr lang="it-IT" sz="1800" dirty="0">
                <a:solidFill>
                  <a:schemeClr val="tx2">
                    <a:lumMod val="75000"/>
                  </a:schemeClr>
                </a:solidFill>
              </a:rPr>
              <a:t>regiunile Calabria, Puglia si Sardinia</a:t>
            </a: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6497512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endParaRPr lang="ro-RO" sz="2000" b="1" dirty="0">
              <a:solidFill>
                <a:schemeClr val="tx2">
                  <a:lumMod val="75000"/>
                </a:schemeClr>
              </a:solidFill>
            </a:endParaRP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(11)</a:t>
            </a:r>
            <a:endParaRPr lang="en-GB" sz="1800" dirty="0">
              <a:solidFill>
                <a:schemeClr val="tx2">
                  <a:lumMod val="75000"/>
                </a:schemeClr>
              </a:solidFill>
            </a:endParaRPr>
          </a:p>
          <a:p>
            <a:pPr>
              <a:buFont typeface="Wingdings" panose="05000000000000000000" pitchFamily="2" charset="2"/>
              <a:buChar char="§"/>
            </a:pPr>
            <a:r>
              <a:rPr lang="it-IT" sz="1800" dirty="0">
                <a:solidFill>
                  <a:schemeClr val="tx2">
                    <a:lumMod val="75000"/>
                  </a:schemeClr>
                </a:solidFill>
              </a:rPr>
              <a:t>Modele de cooperare cu operatorii priva</a:t>
            </a:r>
            <a:r>
              <a:rPr lang="ro-RO" sz="1800" dirty="0">
                <a:solidFill>
                  <a:schemeClr val="tx2">
                    <a:lumMod val="75000"/>
                  </a:schemeClr>
                </a:solidFill>
              </a:rPr>
              <a:t>ț</a:t>
            </a:r>
            <a:r>
              <a:rPr lang="it-IT" sz="1800" dirty="0">
                <a:solidFill>
                  <a:schemeClr val="tx2">
                    <a:lumMod val="75000"/>
                  </a:schemeClr>
                </a:solidFill>
              </a:rPr>
              <a:t>i </a:t>
            </a:r>
            <a:r>
              <a:rPr lang="ro-RO" sz="1800" dirty="0">
                <a:solidFill>
                  <a:schemeClr val="tx2">
                    <a:lumMod val="75000"/>
                  </a:schemeClr>
                </a:solidFill>
              </a:rPr>
              <a:t>î</a:t>
            </a:r>
            <a:r>
              <a:rPr lang="it-IT" sz="1800" dirty="0">
                <a:solidFill>
                  <a:schemeClr val="tx2">
                    <a:lumMod val="75000"/>
                  </a:schemeClr>
                </a:solidFill>
              </a:rPr>
              <a:t>n </a:t>
            </a:r>
            <a:r>
              <a:rPr lang="ro-RO" sz="1800" dirty="0">
                <a:solidFill>
                  <a:schemeClr val="tx2">
                    <a:lumMod val="75000"/>
                  </a:schemeClr>
                </a:solidFill>
              </a:rPr>
              <a:t>Germania și Suedia</a:t>
            </a:r>
            <a:endParaRPr lang="ro-RO" sz="1400" b="1"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Prin forumuri de discuții  </a:t>
            </a:r>
          </a:p>
          <a:p>
            <a:pPr lvl="2">
              <a:buFont typeface="Wingdings" panose="05000000000000000000" pitchFamily="2" charset="2"/>
              <a:buChar char="§"/>
            </a:pPr>
            <a:r>
              <a:rPr lang="ro-RO" sz="1800" dirty="0">
                <a:solidFill>
                  <a:schemeClr val="tx2">
                    <a:lumMod val="75000"/>
                  </a:schemeClr>
                </a:solidFill>
              </a:rPr>
              <a:t>create de guvern, </a:t>
            </a:r>
            <a:r>
              <a:rPr lang="it-IT" sz="1800" dirty="0">
                <a:solidFill>
                  <a:schemeClr val="tx2">
                    <a:lumMod val="75000"/>
                  </a:schemeClr>
                </a:solidFill>
              </a:rPr>
              <a:t>pentru  a facilita comunicarea </a:t>
            </a:r>
            <a:r>
              <a:rPr lang="ro-RO" sz="1800" dirty="0">
                <a:solidFill>
                  <a:schemeClr val="tx2">
                    <a:lumMod val="75000"/>
                  </a:schemeClr>
                </a:solidFill>
              </a:rPr>
              <a:t>î</a:t>
            </a:r>
            <a:r>
              <a:rPr lang="it-IT" sz="1800" dirty="0">
                <a:solidFill>
                  <a:schemeClr val="tx2">
                    <a:lumMod val="75000"/>
                  </a:schemeClr>
                </a:solidFill>
              </a:rPr>
              <a:t>ntre dezvoltatorii de telecomunica</a:t>
            </a:r>
            <a:r>
              <a:rPr lang="ro-RO" sz="1800" dirty="0">
                <a:solidFill>
                  <a:schemeClr val="tx2">
                    <a:lumMod val="75000"/>
                  </a:schemeClr>
                </a:solidFill>
              </a:rPr>
              <a:t>ț</a:t>
            </a:r>
            <a:r>
              <a:rPr lang="it-IT" sz="1800" dirty="0">
                <a:solidFill>
                  <a:schemeClr val="tx2">
                    <a:lumMod val="75000"/>
                  </a:schemeClr>
                </a:solidFill>
              </a:rPr>
              <a:t>ii </a:t>
            </a:r>
            <a:r>
              <a:rPr lang="ro-RO" sz="1800" dirty="0">
                <a:solidFill>
                  <a:schemeClr val="tx2">
                    <a:lumMod val="75000"/>
                  </a:schemeClr>
                </a:solidFill>
              </a:rPr>
              <a:t>ș</a:t>
            </a:r>
            <a:r>
              <a:rPr lang="it-IT" sz="1800" dirty="0">
                <a:solidFill>
                  <a:schemeClr val="tx2">
                    <a:lumMod val="75000"/>
                  </a:schemeClr>
                </a:solidFill>
              </a:rPr>
              <a:t>i operatorii de re</a:t>
            </a:r>
            <a:r>
              <a:rPr lang="ro-RO" sz="1800" dirty="0">
                <a:solidFill>
                  <a:schemeClr val="tx2">
                    <a:lumMod val="75000"/>
                  </a:schemeClr>
                </a:solidFill>
              </a:rPr>
              <a:t>ț</a:t>
            </a:r>
            <a:r>
              <a:rPr lang="it-IT" sz="1800" dirty="0">
                <a:solidFill>
                  <a:schemeClr val="tx2">
                    <a:lumMod val="75000"/>
                  </a:schemeClr>
                </a:solidFill>
              </a:rPr>
              <a:t>ele cu privire la condi</a:t>
            </a:r>
            <a:r>
              <a:rPr lang="ro-RO" sz="1800" dirty="0">
                <a:solidFill>
                  <a:schemeClr val="tx2">
                    <a:lumMod val="75000"/>
                  </a:schemeClr>
                </a:solidFill>
              </a:rPr>
              <a:t>ț</a:t>
            </a:r>
            <a:r>
              <a:rPr lang="it-IT" sz="1800" dirty="0">
                <a:solidFill>
                  <a:schemeClr val="tx2">
                    <a:lumMod val="75000"/>
                  </a:schemeClr>
                </a:solidFill>
              </a:rPr>
              <a:t>iile de stimulare a investi</a:t>
            </a:r>
            <a:r>
              <a:rPr lang="ro-RO" sz="1800" dirty="0">
                <a:solidFill>
                  <a:schemeClr val="tx2">
                    <a:lumMod val="75000"/>
                  </a:schemeClr>
                </a:solidFill>
              </a:rPr>
              <a:t>ț</a:t>
            </a:r>
            <a:r>
              <a:rPr lang="it-IT" sz="1800" dirty="0">
                <a:solidFill>
                  <a:schemeClr val="tx2">
                    <a:lumMod val="75000"/>
                  </a:schemeClr>
                </a:solidFill>
              </a:rPr>
              <a:t>iilor pe pia</a:t>
            </a:r>
            <a:r>
              <a:rPr lang="ro-RO" sz="1800" dirty="0">
                <a:solidFill>
                  <a:schemeClr val="tx2">
                    <a:lumMod val="75000"/>
                  </a:schemeClr>
                </a:solidFill>
              </a:rPr>
              <a:t>ță și pentru a găsi soluții care să faciliteze accesul în bandă largă în întreaga țară.</a:t>
            </a:r>
          </a:p>
          <a:p>
            <a:pPr lvl="1">
              <a:buFont typeface="Wingdings" panose="05000000000000000000" pitchFamily="2" charset="2"/>
              <a:buChar char="§"/>
            </a:pPr>
            <a:r>
              <a:rPr lang="ro-RO" sz="1800" dirty="0">
                <a:solidFill>
                  <a:schemeClr val="tx2">
                    <a:lumMod val="75000"/>
                  </a:schemeClr>
                </a:solidFill>
              </a:rPr>
              <a:t>Prin cartografierea (maparea) infrastructurilor, concretizată </a:t>
            </a:r>
          </a:p>
          <a:p>
            <a:pPr lvl="2">
              <a:buFont typeface="Wingdings" panose="05000000000000000000" pitchFamily="2" charset="2"/>
              <a:buChar char="§"/>
            </a:pPr>
            <a:r>
              <a:rPr lang="ro-RO" sz="1800" dirty="0">
                <a:solidFill>
                  <a:schemeClr val="tx2">
                    <a:lumMod val="75000"/>
                  </a:schemeClr>
                </a:solidFill>
              </a:rPr>
              <a:t>În Germania, în atlasul de bandă largă care să evidențieze penetrarea și disponibilitatea rețelelor în bandă largă pe teritoriul țării. </a:t>
            </a:r>
          </a:p>
          <a:p>
            <a:pPr lvl="2">
              <a:buFont typeface="Wingdings" panose="05000000000000000000" pitchFamily="2" charset="2"/>
              <a:buChar char="§"/>
            </a:pPr>
            <a:r>
              <a:rPr lang="ro-RO" sz="1800" dirty="0">
                <a:solidFill>
                  <a:schemeClr val="tx2">
                    <a:lumMod val="75000"/>
                  </a:schemeClr>
                </a:solidFill>
              </a:rPr>
              <a:t>În Suedia, prin serviciul web -„Ledningskollen”, dezvoltat și condus de autoritatea suedeză de poștă și telecomunicații (PTS) cu scopul de a partaja informații despre proprietarii de infrastructură (ex. conducte și alte infrastructuri fizice)</a:t>
            </a:r>
          </a:p>
          <a:p>
            <a:pPr marL="914400" lvl="2" indent="0">
              <a:buNone/>
            </a:pPr>
            <a:endParaRPr lang="ro-RO" sz="1800" dirty="0">
              <a:solidFill>
                <a:schemeClr val="tx2">
                  <a:lumMod val="75000"/>
                </a:schemeClr>
              </a:solidFill>
            </a:endParaRPr>
          </a:p>
          <a:p>
            <a:pPr lvl="1">
              <a:buFont typeface="Wingdings" panose="05000000000000000000" pitchFamily="2" charset="2"/>
              <a:buChar char="§"/>
            </a:pPr>
            <a:endParaRPr lang="it-IT" sz="18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a:p>
            <a:pPr lvl="1">
              <a:buFont typeface="Wingdings" panose="05000000000000000000" pitchFamily="2" charset="2"/>
              <a:buChar char="§"/>
            </a:pPr>
            <a:endParaRPr lang="ro-RO" sz="1800" b="1" dirty="0">
              <a:solidFill>
                <a:schemeClr val="tx2">
                  <a:lumMod val="75000"/>
                </a:schemeClr>
              </a:solidFill>
            </a:endParaRPr>
          </a:p>
          <a:p>
            <a:pPr lvl="1">
              <a:buFont typeface="Wingdings" panose="05000000000000000000" pitchFamily="2" charset="2"/>
              <a:buChar char="§"/>
            </a:pPr>
            <a:endParaRPr lang="ro-RO" sz="1800" b="1" dirty="0">
              <a:solidFill>
                <a:schemeClr val="tx2">
                  <a:lumMod val="75000"/>
                </a:schemeClr>
              </a:solidFill>
            </a:endParaRPr>
          </a:p>
          <a:p>
            <a:pPr marL="457200" lvl="1" indent="0">
              <a:buNone/>
            </a:pPr>
            <a:endParaRPr lang="ro-RO" sz="1800" dirty="0">
              <a:solidFill>
                <a:schemeClr val="tx2">
                  <a:lumMod val="75000"/>
                </a:schemeClr>
              </a:solidFill>
            </a:endParaRPr>
          </a:p>
          <a:p>
            <a:pPr lvl="2">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81903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GB" sz="2400" b="1" dirty="0">
                <a:solidFill>
                  <a:schemeClr val="tx2">
                    <a:lumMod val="75000"/>
                  </a:schemeClr>
                </a:solidFill>
              </a:rPr>
              <a:t>I.</a:t>
            </a:r>
            <a:r>
              <a:rPr lang="ro-RO" sz="2400" b="1" dirty="0">
                <a:solidFill>
                  <a:schemeClr val="tx2">
                    <a:lumMod val="75000"/>
                  </a:schemeClr>
                </a:solidFill>
              </a:rPr>
              <a:t> </a:t>
            </a:r>
            <a:r>
              <a:rPr lang="en-GB" sz="2400" b="1" dirty="0">
                <a:solidFill>
                  <a:schemeClr val="tx2">
                    <a:lumMod val="75000"/>
                  </a:schemeClr>
                </a:solidFill>
              </a:rPr>
              <a:t>Informa</a:t>
            </a:r>
            <a:r>
              <a:rPr lang="ro-RO" sz="2400" b="1" dirty="0">
                <a:solidFill>
                  <a:schemeClr val="tx2">
                    <a:lumMod val="75000"/>
                  </a:schemeClr>
                </a:solidFill>
              </a:rPr>
              <a:t>ț</a:t>
            </a:r>
            <a:r>
              <a:rPr lang="en-GB" sz="2400" b="1" dirty="0">
                <a:solidFill>
                  <a:schemeClr val="tx2">
                    <a:lumMod val="75000"/>
                  </a:schemeClr>
                </a:solidFill>
              </a:rPr>
              <a:t>ii Generale</a:t>
            </a:r>
            <a:r>
              <a:rPr lang="ro-RO" sz="2400" b="1" dirty="0">
                <a:solidFill>
                  <a:schemeClr val="tx2">
                    <a:lumMod val="75000"/>
                  </a:schemeClr>
                </a:solidFill>
              </a:rPr>
              <a:t>. </a:t>
            </a:r>
            <a:r>
              <a:rPr lang="it-IT" sz="2400" b="1" dirty="0">
                <a:solidFill>
                  <a:schemeClr val="tx2">
                    <a:lumMod val="75000"/>
                  </a:schemeClr>
                </a:solidFill>
              </a:rPr>
              <a:t>Metodologia de lucru </a:t>
            </a:r>
            <a:r>
              <a:rPr lang="ro-RO" sz="2400" b="1" dirty="0">
                <a:solidFill>
                  <a:schemeClr val="tx2">
                    <a:lumMod val="75000"/>
                  </a:schemeClr>
                </a:solidFill>
              </a:rPr>
              <a:t>(</a:t>
            </a:r>
            <a:r>
              <a:rPr lang="en-GB" sz="2400" b="1" dirty="0">
                <a:solidFill>
                  <a:schemeClr val="tx2">
                    <a:lumMod val="75000"/>
                  </a:schemeClr>
                </a:solidFill>
              </a:rPr>
              <a:t>2</a:t>
            </a:r>
            <a:r>
              <a:rPr lang="ro-RO" sz="2400" b="1" dirty="0">
                <a:solidFill>
                  <a:schemeClr val="tx2">
                    <a:lumMod val="75000"/>
                  </a:schemeClr>
                </a:solidFill>
              </a:rPr>
              <a:t>)</a:t>
            </a:r>
            <a:endParaRPr lang="en-GB" sz="2400" b="1" dirty="0">
              <a:solidFill>
                <a:schemeClr val="tx2">
                  <a:lumMod val="75000"/>
                </a:schemeClr>
              </a:solidFill>
            </a:endParaRPr>
          </a:p>
          <a:p>
            <a:pPr algn="just">
              <a:buFont typeface="Wingdings" panose="05000000000000000000" pitchFamily="2" charset="2"/>
              <a:buChar char="§"/>
            </a:pPr>
            <a:r>
              <a:rPr lang="ro-RO" sz="2000" dirty="0">
                <a:solidFill>
                  <a:schemeClr val="tx2">
                    <a:lumMod val="75000"/>
                  </a:schemeClr>
                </a:solidFill>
              </a:rPr>
              <a:t>Metodologia urmărește </a:t>
            </a:r>
            <a:r>
              <a:rPr lang="it-IT" sz="2000" dirty="0">
                <a:solidFill>
                  <a:schemeClr val="tx2">
                    <a:lumMod val="75000"/>
                  </a:schemeClr>
                </a:solidFill>
              </a:rPr>
              <a:t>sistematizarea legislativ</a:t>
            </a:r>
            <a:r>
              <a:rPr lang="ro-RO" sz="2000" dirty="0">
                <a:solidFill>
                  <a:schemeClr val="tx2">
                    <a:lumMod val="75000"/>
                  </a:schemeClr>
                </a:solidFill>
              </a:rPr>
              <a:t>ă conform S</a:t>
            </a:r>
            <a:r>
              <a:rPr lang="it-IT" sz="2000" dirty="0">
                <a:solidFill>
                  <a:schemeClr val="tx2">
                    <a:lumMod val="75000"/>
                  </a:schemeClr>
                </a:solidFill>
              </a:rPr>
              <a:t>trategi</a:t>
            </a:r>
            <a:r>
              <a:rPr lang="ro-RO" sz="2000" dirty="0">
                <a:solidFill>
                  <a:schemeClr val="tx2">
                    <a:lumMod val="75000"/>
                  </a:schemeClr>
                </a:solidFill>
              </a:rPr>
              <a:t>ei</a:t>
            </a:r>
            <a:r>
              <a:rPr lang="it-IT" sz="2000" dirty="0">
                <a:solidFill>
                  <a:schemeClr val="tx2">
                    <a:lumMod val="75000"/>
                  </a:schemeClr>
                </a:solidFill>
              </a:rPr>
              <a:t> privind mai buna reglementare 2014-2020</a:t>
            </a:r>
            <a:r>
              <a:rPr lang="ro-RO" sz="2000" dirty="0">
                <a:solidFill>
                  <a:schemeClr val="tx2">
                    <a:lumMod val="75000"/>
                  </a:schemeClr>
                </a:solidFill>
              </a:rPr>
              <a:t>, respectiv</a:t>
            </a:r>
            <a:r>
              <a:rPr lang="it-IT" sz="2000" dirty="0">
                <a:solidFill>
                  <a:schemeClr val="tx2">
                    <a:lumMod val="75000"/>
                  </a:schemeClr>
                </a:solidFill>
              </a:rPr>
              <a:t>:</a:t>
            </a:r>
          </a:p>
          <a:p>
            <a:pPr lvl="1" algn="just">
              <a:buFont typeface="Wingdings" panose="05000000000000000000" pitchFamily="2" charset="2"/>
              <a:buChar char="§"/>
            </a:pPr>
            <a:r>
              <a:rPr lang="it-IT" sz="1500" b="1" dirty="0">
                <a:solidFill>
                  <a:schemeClr val="tx2">
                    <a:lumMod val="75000"/>
                  </a:schemeClr>
                </a:solidFill>
              </a:rPr>
              <a:t> </a:t>
            </a:r>
            <a:r>
              <a:rPr lang="it-IT" sz="1800" b="1" dirty="0">
                <a:solidFill>
                  <a:schemeClr val="tx2">
                    <a:lumMod val="75000"/>
                  </a:schemeClr>
                </a:solidFill>
              </a:rPr>
              <a:t>Sistematizarea </a:t>
            </a:r>
            <a:r>
              <a:rPr lang="ro-RO" sz="1800" b="1" dirty="0">
                <a:solidFill>
                  <a:schemeClr val="tx2">
                    <a:lumMod val="75000"/>
                  </a:schemeClr>
                </a:solidFill>
              </a:rPr>
              <a:t>ș</a:t>
            </a:r>
            <a:r>
              <a:rPr lang="it-IT" sz="1800" b="1" dirty="0">
                <a:solidFill>
                  <a:schemeClr val="tx2">
                    <a:lumMod val="75000"/>
                  </a:schemeClr>
                </a:solidFill>
              </a:rPr>
              <a:t>i unificarea legisla</a:t>
            </a:r>
            <a:r>
              <a:rPr lang="ro-RO" sz="1800" b="1" dirty="0">
                <a:solidFill>
                  <a:schemeClr val="tx2">
                    <a:lumMod val="75000"/>
                  </a:schemeClr>
                </a:solidFill>
              </a:rPr>
              <a:t>ț</a:t>
            </a:r>
            <a:r>
              <a:rPr lang="it-IT" sz="1800" b="1" dirty="0">
                <a:solidFill>
                  <a:schemeClr val="tx2">
                    <a:lumMod val="75000"/>
                  </a:schemeClr>
                </a:solidFill>
              </a:rPr>
              <a:t>iei </a:t>
            </a:r>
            <a:r>
              <a:rPr lang="it-IT" sz="1800" dirty="0">
                <a:solidFill>
                  <a:schemeClr val="tx2">
                    <a:lumMod val="75000"/>
                  </a:schemeClr>
                </a:solidFill>
              </a:rPr>
              <a:t>(care vizeaz</a:t>
            </a:r>
            <a:r>
              <a:rPr lang="ro-RO" sz="1800" dirty="0">
                <a:solidFill>
                  <a:schemeClr val="tx2">
                    <a:lumMod val="75000"/>
                  </a:schemeClr>
                </a:solidFill>
              </a:rPr>
              <a:t>ă</a:t>
            </a:r>
            <a:r>
              <a:rPr lang="it-IT" sz="1800" dirty="0">
                <a:solidFill>
                  <a:schemeClr val="tx2">
                    <a:lumMod val="75000"/>
                  </a:schemeClr>
                </a:solidFill>
              </a:rPr>
              <a:t> </a:t>
            </a:r>
            <a:r>
              <a:rPr lang="ro-RO" sz="1800" dirty="0">
                <a:solidFill>
                  <a:schemeClr val="tx2">
                    <a:lumMod val="75000"/>
                  </a:schemeClr>
                </a:solidFill>
              </a:rPr>
              <a:t>î</a:t>
            </a:r>
            <a:r>
              <a:rPr lang="it-IT" sz="1800" dirty="0">
                <a:solidFill>
                  <a:schemeClr val="tx2">
                    <a:lumMod val="75000"/>
                  </a:schemeClr>
                </a:solidFill>
              </a:rPr>
              <a:t>ntreg fondul activ legislativ </a:t>
            </a:r>
            <a:r>
              <a:rPr lang="ro-RO" sz="1800" dirty="0">
                <a:solidFill>
                  <a:schemeClr val="tx2">
                    <a:lumMod val="75000"/>
                  </a:schemeClr>
                </a:solidFill>
              </a:rPr>
              <a:t>ș</a:t>
            </a:r>
            <a:r>
              <a:rPr lang="it-IT" sz="1800" dirty="0">
                <a:solidFill>
                  <a:schemeClr val="tx2">
                    <a:lumMod val="75000"/>
                  </a:schemeClr>
                </a:solidFill>
              </a:rPr>
              <a:t>i care presupune parcurgerea a trei etape succesive, etapa I: Inventarierea </a:t>
            </a:r>
            <a:r>
              <a:rPr lang="ro-RO" sz="1800" dirty="0">
                <a:solidFill>
                  <a:schemeClr val="tx2">
                    <a:lumMod val="75000"/>
                  </a:schemeClr>
                </a:solidFill>
              </a:rPr>
              <a:t>ș</a:t>
            </a:r>
            <a:r>
              <a:rPr lang="it-IT" sz="1800" dirty="0">
                <a:solidFill>
                  <a:schemeClr val="tx2">
                    <a:lumMod val="75000"/>
                  </a:schemeClr>
                </a:solidFill>
              </a:rPr>
              <a:t>i analiza stocului legislativ existent, etapa a II-a: Propunerea celor mai potrivite metode de simplificare a legisla</a:t>
            </a:r>
            <a:r>
              <a:rPr lang="ro-RO" sz="1800" dirty="0">
                <a:solidFill>
                  <a:schemeClr val="tx2">
                    <a:lumMod val="75000"/>
                  </a:schemeClr>
                </a:solidFill>
              </a:rPr>
              <a:t>ț</a:t>
            </a:r>
            <a:r>
              <a:rPr lang="it-IT" sz="1800" dirty="0">
                <a:solidFill>
                  <a:schemeClr val="tx2">
                    <a:lumMod val="75000"/>
                  </a:schemeClr>
                </a:solidFill>
              </a:rPr>
              <a:t>iei, pe baza criteriilor de prioritizare stabilite </a:t>
            </a:r>
            <a:r>
              <a:rPr lang="ro-RO" sz="1800" dirty="0">
                <a:solidFill>
                  <a:schemeClr val="tx2">
                    <a:lumMod val="75000"/>
                  </a:schemeClr>
                </a:solidFill>
              </a:rPr>
              <a:t>ș</a:t>
            </a:r>
            <a:r>
              <a:rPr lang="it-IT" sz="1800" dirty="0">
                <a:solidFill>
                  <a:schemeClr val="tx2">
                    <a:lumMod val="75000"/>
                  </a:schemeClr>
                </a:solidFill>
              </a:rPr>
              <a:t>i etapa a III-a: Implementarea efectiv</a:t>
            </a:r>
            <a:r>
              <a:rPr lang="ro-RO" sz="1800" dirty="0">
                <a:solidFill>
                  <a:schemeClr val="tx2">
                    <a:lumMod val="75000"/>
                  </a:schemeClr>
                </a:solidFill>
              </a:rPr>
              <a:t>ă</a:t>
            </a:r>
            <a:r>
              <a:rPr lang="it-IT" sz="1800" dirty="0">
                <a:solidFill>
                  <a:schemeClr val="tx2">
                    <a:lumMod val="75000"/>
                  </a:schemeClr>
                </a:solidFill>
              </a:rPr>
              <a:t> a m</a:t>
            </a:r>
            <a:r>
              <a:rPr lang="ro-RO" sz="1800" dirty="0">
                <a:solidFill>
                  <a:schemeClr val="tx2">
                    <a:lumMod val="75000"/>
                  </a:schemeClr>
                </a:solidFill>
              </a:rPr>
              <a:t>ă</a:t>
            </a:r>
            <a:r>
              <a:rPr lang="it-IT" sz="1800" dirty="0">
                <a:solidFill>
                  <a:schemeClr val="tx2">
                    <a:lumMod val="75000"/>
                  </a:schemeClr>
                </a:solidFill>
              </a:rPr>
              <a:t>surilor de simplificare a legisla</a:t>
            </a:r>
            <a:r>
              <a:rPr lang="ro-RO" sz="1800" dirty="0">
                <a:solidFill>
                  <a:schemeClr val="tx2">
                    <a:lumMod val="75000"/>
                  </a:schemeClr>
                </a:solidFill>
              </a:rPr>
              <a:t>ț</a:t>
            </a:r>
            <a:r>
              <a:rPr lang="it-IT" sz="1800" dirty="0">
                <a:solidFill>
                  <a:schemeClr val="tx2">
                    <a:lumMod val="75000"/>
                  </a:schemeClr>
                </a:solidFill>
              </a:rPr>
              <a:t>iei)</a:t>
            </a:r>
          </a:p>
          <a:p>
            <a:pPr lvl="1" algn="just">
              <a:buFont typeface="Wingdings" panose="05000000000000000000" pitchFamily="2" charset="2"/>
              <a:buChar char="§"/>
            </a:pPr>
            <a:r>
              <a:rPr lang="it-IT" sz="1800" b="1" dirty="0">
                <a:solidFill>
                  <a:schemeClr val="tx2">
                    <a:lumMod val="75000"/>
                  </a:schemeClr>
                </a:solidFill>
              </a:rPr>
              <a:t>Reducerea birocra</a:t>
            </a:r>
            <a:r>
              <a:rPr lang="ro-RO" sz="1800" b="1" dirty="0">
                <a:solidFill>
                  <a:schemeClr val="tx2">
                    <a:lumMod val="75000"/>
                  </a:schemeClr>
                </a:solidFill>
              </a:rPr>
              <a:t>ț</a:t>
            </a:r>
            <a:r>
              <a:rPr lang="it-IT" sz="1800" b="1" dirty="0">
                <a:solidFill>
                  <a:schemeClr val="tx2">
                    <a:lumMod val="75000"/>
                  </a:schemeClr>
                </a:solidFill>
              </a:rPr>
              <a:t>iei pentru mediul de afaceri </a:t>
            </a:r>
            <a:r>
              <a:rPr lang="it-IT" sz="1800" dirty="0">
                <a:solidFill>
                  <a:schemeClr val="tx2">
                    <a:lumMod val="75000"/>
                  </a:schemeClr>
                </a:solidFill>
              </a:rPr>
              <a:t>(prin care se urm</a:t>
            </a:r>
            <a:r>
              <a:rPr lang="ro-RO" sz="1800" dirty="0">
                <a:solidFill>
                  <a:schemeClr val="tx2">
                    <a:lumMod val="75000"/>
                  </a:schemeClr>
                </a:solidFill>
              </a:rPr>
              <a:t>ă</a:t>
            </a:r>
            <a:r>
              <a:rPr lang="it-IT" sz="1800" dirty="0">
                <a:solidFill>
                  <a:schemeClr val="tx2">
                    <a:lumMod val="75000"/>
                  </a:schemeClr>
                </a:solidFill>
              </a:rPr>
              <a:t>re</a:t>
            </a:r>
            <a:r>
              <a:rPr lang="ro-RO" sz="1800" dirty="0">
                <a:solidFill>
                  <a:schemeClr val="tx2">
                    <a:lumMod val="75000"/>
                  </a:schemeClr>
                </a:solidFill>
              </a:rPr>
              <a:t>ș</a:t>
            </a:r>
            <a:r>
              <a:rPr lang="it-IT" sz="1800" dirty="0">
                <a:solidFill>
                  <a:schemeClr val="tx2">
                    <a:lumMod val="75000"/>
                  </a:schemeClr>
                </a:solidFill>
              </a:rPr>
              <a:t>te </a:t>
            </a:r>
            <a:r>
              <a:rPr lang="ro-RO" sz="1800" dirty="0">
                <a:solidFill>
                  <a:schemeClr val="tx2">
                    <a:lumMod val="75000"/>
                  </a:schemeClr>
                </a:solidFill>
              </a:rPr>
              <a:t>î</a:t>
            </a:r>
            <a:r>
              <a:rPr lang="it-IT" sz="1800" dirty="0">
                <a:solidFill>
                  <a:schemeClr val="tx2">
                    <a:lumMod val="75000"/>
                  </a:schemeClr>
                </a:solidFill>
              </a:rPr>
              <a:t>n principal modificarea reglement</a:t>
            </a:r>
            <a:r>
              <a:rPr lang="ro-RO" sz="1800" dirty="0">
                <a:solidFill>
                  <a:schemeClr val="tx2">
                    <a:lumMod val="75000"/>
                  </a:schemeClr>
                </a:solidFill>
              </a:rPr>
              <a:t>ă</a:t>
            </a:r>
            <a:r>
              <a:rPr lang="it-IT" sz="1800" dirty="0">
                <a:solidFill>
                  <a:schemeClr val="tx2">
                    <a:lumMod val="75000"/>
                  </a:schemeClr>
                </a:solidFill>
              </a:rPr>
              <a:t>rilor care afecteaz</a:t>
            </a:r>
            <a:r>
              <a:rPr lang="ro-RO" sz="1800" dirty="0">
                <a:solidFill>
                  <a:schemeClr val="tx2">
                    <a:lumMod val="75000"/>
                  </a:schemeClr>
                </a:solidFill>
              </a:rPr>
              <a:t>ă</a:t>
            </a:r>
            <a:r>
              <a:rPr lang="it-IT" sz="1800" dirty="0">
                <a:solidFill>
                  <a:schemeClr val="tx2">
                    <a:lumMod val="75000"/>
                  </a:schemeClr>
                </a:solidFill>
              </a:rPr>
              <a:t> </a:t>
            </a:r>
            <a:r>
              <a:rPr lang="ro-RO" sz="1800" dirty="0">
                <a:solidFill>
                  <a:schemeClr val="tx2">
                    <a:lumMod val="75000"/>
                  </a:schemeClr>
                </a:solidFill>
              </a:rPr>
              <a:t>î</a:t>
            </a:r>
            <a:r>
              <a:rPr lang="it-IT" sz="1800" dirty="0">
                <a:solidFill>
                  <a:schemeClr val="tx2">
                    <a:lumMod val="75000"/>
                  </a:schemeClr>
                </a:solidFill>
              </a:rPr>
              <a:t>n mod special mediul de afaceri prin nivelul de birocra</a:t>
            </a:r>
            <a:r>
              <a:rPr lang="ro-RO" sz="1800" dirty="0">
                <a:solidFill>
                  <a:schemeClr val="tx2">
                    <a:lumMod val="75000"/>
                  </a:schemeClr>
                </a:solidFill>
              </a:rPr>
              <a:t>ț</a:t>
            </a:r>
            <a:r>
              <a:rPr lang="it-IT" sz="1800" dirty="0">
                <a:solidFill>
                  <a:schemeClr val="tx2">
                    <a:lumMod val="75000"/>
                  </a:schemeClr>
                </a:solidFill>
              </a:rPr>
              <a:t>ie pe care </a:t>
            </a:r>
            <a:r>
              <a:rPr lang="ro-RO" sz="1800" dirty="0">
                <a:solidFill>
                  <a:schemeClr val="tx2">
                    <a:lumMod val="75000"/>
                  </a:schemeClr>
                </a:solidFill>
              </a:rPr>
              <a:t>î</a:t>
            </a:r>
            <a:r>
              <a:rPr lang="it-IT" sz="1800" dirty="0">
                <a:solidFill>
                  <a:schemeClr val="tx2">
                    <a:lumMod val="75000"/>
                  </a:schemeClr>
                </a:solidFill>
              </a:rPr>
              <a:t>l genereaz</a:t>
            </a:r>
            <a:r>
              <a:rPr lang="ro-RO" sz="1800" dirty="0">
                <a:solidFill>
                  <a:schemeClr val="tx2">
                    <a:lumMod val="75000"/>
                  </a:schemeClr>
                </a:solidFill>
              </a:rPr>
              <a:t>ă</a:t>
            </a:r>
            <a:r>
              <a:rPr lang="it-IT" sz="1800" dirty="0">
                <a:solidFill>
                  <a:schemeClr val="tx2">
                    <a:lumMod val="75000"/>
                  </a:schemeClr>
                </a:solidFill>
              </a:rPr>
              <a:t>)</a:t>
            </a:r>
          </a:p>
          <a:p>
            <a:pPr lvl="1" algn="just">
              <a:buFont typeface="Wingdings" panose="05000000000000000000" pitchFamily="2" charset="2"/>
              <a:buChar char="§"/>
            </a:pPr>
            <a:endParaRPr lang="it-IT" sz="18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1952578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fontScale="92500" lnSpcReduction="10000"/>
          </a:bodyPr>
          <a:lstStyle/>
          <a:p>
            <a:pPr marL="0" indent="0" algn="just">
              <a:buNone/>
            </a:pPr>
            <a:r>
              <a:rPr lang="en-US" sz="2600" b="1" dirty="0">
                <a:solidFill>
                  <a:schemeClr val="tx2">
                    <a:lumMod val="75000"/>
                  </a:schemeClr>
                </a:solidFill>
              </a:rPr>
              <a:t>I</a:t>
            </a:r>
            <a:r>
              <a:rPr lang="ro-RO" sz="2600" b="1" dirty="0">
                <a:solidFill>
                  <a:schemeClr val="tx2">
                    <a:lumMod val="75000"/>
                  </a:schemeClr>
                </a:solidFill>
              </a:rPr>
              <a:t>V</a:t>
            </a:r>
            <a:r>
              <a:rPr lang="en-US" sz="2600" b="1" dirty="0">
                <a:solidFill>
                  <a:schemeClr val="tx2">
                    <a:lumMod val="75000"/>
                  </a:schemeClr>
                </a:solidFill>
              </a:rPr>
              <a:t>. </a:t>
            </a:r>
            <a:r>
              <a:rPr lang="es-ES" sz="2600" b="1" dirty="0">
                <a:solidFill>
                  <a:schemeClr val="tx2">
                    <a:lumMod val="75000"/>
                  </a:schemeClr>
                </a:solidFill>
              </a:rPr>
              <a:t>Crearea </a:t>
            </a:r>
            <a:r>
              <a:rPr lang="ro-RO" sz="2600" b="1" dirty="0">
                <a:solidFill>
                  <a:schemeClr val="tx2">
                    <a:lumMod val="75000"/>
                  </a:schemeClr>
                </a:solidFill>
              </a:rPr>
              <a:t>celor </a:t>
            </a:r>
            <a:r>
              <a:rPr lang="es-ES" sz="2600" b="1" dirty="0">
                <a:solidFill>
                  <a:schemeClr val="tx2">
                    <a:lumMod val="75000"/>
                  </a:schemeClr>
                </a:solidFill>
              </a:rPr>
              <a:t>dou</a:t>
            </a:r>
            <a:r>
              <a:rPr lang="ro-RO" sz="2600" b="1" dirty="0">
                <a:solidFill>
                  <a:schemeClr val="tx2">
                    <a:lumMod val="75000"/>
                  </a:schemeClr>
                </a:solidFill>
              </a:rPr>
              <a:t>ă</a:t>
            </a:r>
            <a:r>
              <a:rPr lang="es-ES" sz="2600" b="1" dirty="0">
                <a:solidFill>
                  <a:schemeClr val="tx2">
                    <a:lumMod val="75000"/>
                  </a:schemeClr>
                </a:solidFill>
              </a:rPr>
              <a:t> mecanisme</a:t>
            </a:r>
            <a:r>
              <a:rPr lang="ro-RO" sz="2600" b="1" dirty="0">
                <a:solidFill>
                  <a:schemeClr val="tx2">
                    <a:lumMod val="75000"/>
                  </a:schemeClr>
                </a:solidFill>
              </a:rPr>
              <a:t> de coordonare și cooperare</a:t>
            </a:r>
          </a:p>
          <a:p>
            <a:pPr marL="0" indent="0">
              <a:buNone/>
            </a:pPr>
            <a:r>
              <a:rPr lang="ro-RO" sz="2200" b="1" dirty="0">
                <a:solidFill>
                  <a:schemeClr val="tx2">
                    <a:lumMod val="75000"/>
                  </a:schemeClr>
                </a:solidFill>
              </a:rPr>
              <a:t>M</a:t>
            </a:r>
            <a:r>
              <a:rPr lang="it-IT" sz="2200" b="1" dirty="0">
                <a:solidFill>
                  <a:schemeClr val="tx2">
                    <a:lumMod val="75000"/>
                  </a:schemeClr>
                </a:solidFill>
              </a:rPr>
              <a:t>ECANISMUL DE COOPERARE </a:t>
            </a:r>
            <a:r>
              <a:rPr lang="ro-RO" sz="2200" b="1" dirty="0">
                <a:solidFill>
                  <a:schemeClr val="tx2">
                    <a:lumMod val="75000"/>
                  </a:schemeClr>
                </a:solidFill>
              </a:rPr>
              <a:t>(12)</a:t>
            </a:r>
            <a:endParaRPr lang="en-GB" sz="2200" dirty="0">
              <a:solidFill>
                <a:schemeClr val="tx2">
                  <a:lumMod val="75000"/>
                </a:schemeClr>
              </a:solidFill>
            </a:endParaRPr>
          </a:p>
          <a:p>
            <a:pPr>
              <a:buFont typeface="Wingdings" panose="05000000000000000000" pitchFamily="2" charset="2"/>
              <a:buChar char="§"/>
            </a:pPr>
            <a:r>
              <a:rPr lang="ro-RO" sz="1900" dirty="0">
                <a:solidFill>
                  <a:schemeClr val="tx2">
                    <a:lumMod val="75000"/>
                  </a:schemeClr>
                </a:solidFill>
              </a:rPr>
              <a:t>Scopul mecanismului:</a:t>
            </a:r>
          </a:p>
          <a:p>
            <a:pPr lvl="1">
              <a:buFont typeface="Wingdings" panose="05000000000000000000" pitchFamily="2" charset="2"/>
              <a:buChar char="§"/>
            </a:pPr>
            <a:r>
              <a:rPr lang="ro-RO" sz="1900" dirty="0">
                <a:solidFill>
                  <a:schemeClr val="tx2">
                    <a:lumMod val="75000"/>
                  </a:schemeClr>
                </a:solidFill>
              </a:rPr>
              <a:t>Să contribuie la armonizarea acțiunilor ADR, ANCOM și MCID cu interesele operatorilor privați, în vederea îmbunătățirii cadrului de reglementare specific, pentru susținerea proiectelor de investiții în sectorul broadband NGN, în acord cu prevederile și strategiile UE. </a:t>
            </a:r>
          </a:p>
          <a:p>
            <a:pPr lvl="1">
              <a:buFont typeface="Wingdings" panose="05000000000000000000" pitchFamily="2" charset="2"/>
              <a:buChar char="§"/>
            </a:pPr>
            <a:endParaRPr lang="en-GB" sz="900" dirty="0">
              <a:solidFill>
                <a:schemeClr val="tx2">
                  <a:lumMod val="75000"/>
                </a:schemeClr>
              </a:solidFill>
            </a:endParaRPr>
          </a:p>
          <a:p>
            <a:pPr>
              <a:buFont typeface="Wingdings" panose="05000000000000000000" pitchFamily="2" charset="2"/>
              <a:buChar char="§"/>
            </a:pPr>
            <a:r>
              <a:rPr lang="ro-RO" sz="1900" dirty="0">
                <a:solidFill>
                  <a:schemeClr val="tx2">
                    <a:lumMod val="75000"/>
                  </a:schemeClr>
                </a:solidFill>
              </a:rPr>
              <a:t>Modul de funcționare: Prin utilizarea unor canale de comunicare specifice, cum ar fi</a:t>
            </a:r>
          </a:p>
          <a:p>
            <a:pPr lvl="2">
              <a:buFont typeface="Wingdings" panose="05000000000000000000" pitchFamily="2" charset="2"/>
              <a:buChar char="§"/>
            </a:pPr>
            <a:r>
              <a:rPr lang="ro-RO" sz="1900" dirty="0">
                <a:solidFill>
                  <a:schemeClr val="tx2">
                    <a:lumMod val="75000"/>
                  </a:schemeClr>
                </a:solidFill>
              </a:rPr>
              <a:t>un forum de discuții</a:t>
            </a:r>
          </a:p>
          <a:p>
            <a:pPr lvl="2">
              <a:buFont typeface="Wingdings" panose="05000000000000000000" pitchFamily="2" charset="2"/>
              <a:buChar char="§"/>
            </a:pPr>
            <a:r>
              <a:rPr lang="ro-RO" sz="1900" dirty="0">
                <a:solidFill>
                  <a:schemeClr val="tx2">
                    <a:lumMod val="75000"/>
                  </a:schemeClr>
                </a:solidFill>
              </a:rPr>
              <a:t>un inventar privind cartografierea infrastructurilor fizice și a rețelelor de comunicații electronice</a:t>
            </a:r>
          </a:p>
          <a:p>
            <a:pPr lvl="2">
              <a:buFont typeface="Wingdings" panose="05000000000000000000" pitchFamily="2" charset="2"/>
              <a:buChar char="§"/>
            </a:pPr>
            <a:r>
              <a:rPr lang="ro-RO" sz="1900" dirty="0">
                <a:solidFill>
                  <a:schemeClr val="tx2">
                    <a:lumMod val="75000"/>
                  </a:schemeClr>
                </a:solidFill>
              </a:rPr>
              <a:t>cele doua puncte de informare prevăzute de Legea nr. 159/2016</a:t>
            </a:r>
          </a:p>
          <a:p>
            <a:pPr lvl="2">
              <a:buFont typeface="Wingdings" panose="05000000000000000000" pitchFamily="2" charset="2"/>
              <a:buChar char="§"/>
            </a:pPr>
            <a:r>
              <a:rPr lang="ro-RO" sz="1900" dirty="0">
                <a:solidFill>
                  <a:schemeClr val="tx2">
                    <a:lumMod val="75000"/>
                  </a:schemeClr>
                </a:solidFill>
              </a:rPr>
              <a:t>procedura de consultare publică</a:t>
            </a:r>
          </a:p>
          <a:p>
            <a:pPr lvl="2">
              <a:buFont typeface="Wingdings" panose="05000000000000000000" pitchFamily="2" charset="2"/>
              <a:buChar char="§"/>
            </a:pPr>
            <a:r>
              <a:rPr lang="ro-RO" sz="1900" dirty="0">
                <a:solidFill>
                  <a:schemeClr val="tx2">
                    <a:lumMod val="75000"/>
                  </a:schemeClr>
                </a:solidFill>
              </a:rPr>
              <a:t>Baza de Date realizată în cadrul Proiectului </a:t>
            </a:r>
          </a:p>
          <a:p>
            <a:pPr lvl="2">
              <a:buFont typeface="Wingdings" panose="05000000000000000000" pitchFamily="2" charset="2"/>
              <a:buChar char="§"/>
            </a:pPr>
            <a:endParaRPr lang="ro-RO" sz="1400" dirty="0">
              <a:solidFill>
                <a:schemeClr val="tx2">
                  <a:lumMod val="75000"/>
                </a:schemeClr>
              </a:solidFill>
            </a:endParaRPr>
          </a:p>
          <a:p>
            <a:pPr lvl="1">
              <a:buFont typeface="Wingdings" panose="05000000000000000000" pitchFamily="2" charset="2"/>
              <a:buChar char="§"/>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5622555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a:t>
            </a:r>
            <a:r>
              <a:rPr lang="ro-RO" sz="2400" b="1" dirty="0">
                <a:solidFill>
                  <a:schemeClr val="tx2">
                    <a:lumMod val="75000"/>
                  </a:schemeClr>
                </a:solidFill>
              </a:rPr>
              <a:t>V</a:t>
            </a:r>
            <a:r>
              <a:rPr lang="en-US" sz="2400" b="1" dirty="0">
                <a:solidFill>
                  <a:schemeClr val="tx2">
                    <a:lumMod val="75000"/>
                  </a:schemeClr>
                </a:solidFill>
              </a:rPr>
              <a:t>. </a:t>
            </a:r>
            <a:r>
              <a:rPr lang="es-ES" sz="2400" b="1" dirty="0">
                <a:solidFill>
                  <a:schemeClr val="tx2">
                    <a:lumMod val="75000"/>
                  </a:schemeClr>
                </a:solidFill>
              </a:rPr>
              <a:t>Crearea </a:t>
            </a:r>
            <a:r>
              <a:rPr lang="ro-RO" sz="2400" b="1" dirty="0">
                <a:solidFill>
                  <a:schemeClr val="tx2">
                    <a:lumMod val="75000"/>
                  </a:schemeClr>
                </a:solidFill>
              </a:rPr>
              <a:t>celor </a:t>
            </a:r>
            <a:r>
              <a:rPr lang="es-ES" sz="2400" b="1" dirty="0">
                <a:solidFill>
                  <a:schemeClr val="tx2">
                    <a:lumMod val="75000"/>
                  </a:schemeClr>
                </a:solidFill>
              </a:rPr>
              <a:t>dou</a:t>
            </a:r>
            <a:r>
              <a:rPr lang="ro-RO" sz="2400" b="1" dirty="0">
                <a:solidFill>
                  <a:schemeClr val="tx2">
                    <a:lumMod val="75000"/>
                  </a:schemeClr>
                </a:solidFill>
              </a:rPr>
              <a:t>ă</a:t>
            </a:r>
            <a:r>
              <a:rPr lang="es-ES" sz="2400" b="1" dirty="0">
                <a:solidFill>
                  <a:schemeClr val="tx2">
                    <a:lumMod val="75000"/>
                  </a:schemeClr>
                </a:solidFill>
              </a:rPr>
              <a:t> mecanisme</a:t>
            </a:r>
            <a:r>
              <a:rPr lang="ro-RO" sz="2400" b="1" dirty="0">
                <a:solidFill>
                  <a:schemeClr val="tx2">
                    <a:lumMod val="75000"/>
                  </a:schemeClr>
                </a:solidFill>
              </a:rPr>
              <a:t> de coordonare și cooperare</a:t>
            </a:r>
          </a:p>
          <a:p>
            <a:pPr marL="0" indent="0">
              <a:buNone/>
            </a:pPr>
            <a:r>
              <a:rPr lang="ro-RO" sz="2000" b="1" dirty="0">
                <a:solidFill>
                  <a:schemeClr val="tx2">
                    <a:lumMod val="75000"/>
                  </a:schemeClr>
                </a:solidFill>
              </a:rPr>
              <a:t>M</a:t>
            </a:r>
            <a:r>
              <a:rPr lang="it-IT" sz="2000" b="1" dirty="0">
                <a:solidFill>
                  <a:schemeClr val="tx2">
                    <a:lumMod val="75000"/>
                  </a:schemeClr>
                </a:solidFill>
              </a:rPr>
              <a:t>ECANISMUL DE COOPERARE </a:t>
            </a:r>
            <a:r>
              <a:rPr lang="ro-RO" sz="2000" b="1" dirty="0">
                <a:solidFill>
                  <a:schemeClr val="tx2">
                    <a:lumMod val="75000"/>
                  </a:schemeClr>
                </a:solidFill>
              </a:rPr>
              <a:t>(13) (continuare)</a:t>
            </a:r>
            <a:endParaRPr lang="en-GB" sz="2000" dirty="0">
              <a:solidFill>
                <a:schemeClr val="tx2">
                  <a:lumMod val="75000"/>
                </a:schemeClr>
              </a:solidFill>
            </a:endParaRPr>
          </a:p>
          <a:p>
            <a:pPr>
              <a:buFont typeface="Wingdings" panose="05000000000000000000" pitchFamily="2" charset="2"/>
              <a:buChar char="§"/>
            </a:pPr>
            <a:r>
              <a:rPr lang="ro-RO" sz="1800" dirty="0">
                <a:solidFill>
                  <a:schemeClr val="tx2">
                    <a:lumMod val="75000"/>
                  </a:schemeClr>
                </a:solidFill>
              </a:rPr>
              <a:t>Canalele de comunicare trebuie utilizate astfel încât să răspundă întrebărilor:</a:t>
            </a:r>
          </a:p>
          <a:p>
            <a:pPr lvl="1">
              <a:buFont typeface="Wingdings" panose="05000000000000000000" pitchFamily="2" charset="2"/>
              <a:buChar char="§"/>
            </a:pPr>
            <a:r>
              <a:rPr lang="ro-RO" sz="1800" dirty="0">
                <a:solidFill>
                  <a:schemeClr val="tx2">
                    <a:lumMod val="75000"/>
                  </a:schemeClr>
                </a:solidFill>
              </a:rPr>
              <a:t>Care sunt părțile implicate în cooperare?</a:t>
            </a:r>
          </a:p>
          <a:p>
            <a:pPr lvl="1">
              <a:buFont typeface="Wingdings" panose="05000000000000000000" pitchFamily="2" charset="2"/>
              <a:buChar char="§"/>
            </a:pPr>
            <a:r>
              <a:rPr lang="ro-RO" sz="1800" dirty="0">
                <a:solidFill>
                  <a:schemeClr val="tx2">
                    <a:lumMod val="75000"/>
                  </a:schemeClr>
                </a:solidFill>
              </a:rPr>
              <a:t>Cine și către cine se realizează comunicarea de informații (Fluxul de informații)? </a:t>
            </a:r>
          </a:p>
          <a:p>
            <a:pPr lvl="1">
              <a:buFont typeface="Wingdings" panose="05000000000000000000" pitchFamily="2" charset="2"/>
              <a:buChar char="§"/>
            </a:pPr>
            <a:r>
              <a:rPr lang="ro-RO" sz="1800" dirty="0">
                <a:solidFill>
                  <a:schemeClr val="tx2">
                    <a:lumMod val="75000"/>
                  </a:schemeClr>
                </a:solidFill>
              </a:rPr>
              <a:t>Sunt permanent actualizate informațiile/Baza de Date?</a:t>
            </a:r>
          </a:p>
          <a:p>
            <a:pPr lvl="1">
              <a:buFont typeface="Wingdings" panose="05000000000000000000" pitchFamily="2" charset="2"/>
              <a:buChar char="§"/>
            </a:pPr>
            <a:r>
              <a:rPr lang="ro-RO" sz="1800" dirty="0">
                <a:solidFill>
                  <a:schemeClr val="tx2">
                    <a:lumMod val="75000"/>
                  </a:schemeClr>
                </a:solidFill>
              </a:rPr>
              <a:t>Ce tip de informații fac obiectul comunicării? </a:t>
            </a:r>
          </a:p>
          <a:p>
            <a:pPr lvl="1">
              <a:buFont typeface="Wingdings" panose="05000000000000000000" pitchFamily="2" charset="2"/>
              <a:buChar char="§"/>
            </a:pPr>
            <a:r>
              <a:rPr lang="ro-RO" sz="1800" dirty="0">
                <a:solidFill>
                  <a:schemeClr val="tx2">
                    <a:lumMod val="75000"/>
                  </a:schemeClr>
                </a:solidFill>
              </a:rPr>
              <a:t>Este utilizată prioritar comunicarea ele</a:t>
            </a:r>
            <a:r>
              <a:rPr lang="pt-BR" sz="1800" dirty="0">
                <a:solidFill>
                  <a:schemeClr val="tx2">
                    <a:lumMod val="75000"/>
                  </a:schemeClr>
                </a:solidFill>
              </a:rPr>
              <a:t>comunic</a:t>
            </a:r>
            <a:r>
              <a:rPr lang="ro-RO" sz="1800" dirty="0">
                <a:solidFill>
                  <a:schemeClr val="tx2">
                    <a:lumMod val="75000"/>
                  </a:schemeClr>
                </a:solidFill>
              </a:rPr>
              <a:t>ă?</a:t>
            </a:r>
          </a:p>
          <a:p>
            <a:pPr lvl="1">
              <a:buFont typeface="Wingdings" panose="05000000000000000000" pitchFamily="2" charset="2"/>
              <a:buChar char="§"/>
            </a:pPr>
            <a:r>
              <a:rPr lang="ro-RO" sz="1800" dirty="0">
                <a:solidFill>
                  <a:schemeClr val="tx2">
                    <a:lumMod val="75000"/>
                  </a:schemeClr>
                </a:solidFill>
              </a:rPr>
              <a:t>Cine sunt persoanele responsabile cu acțiunile de comunicare?</a:t>
            </a:r>
          </a:p>
          <a:p>
            <a:pPr lvl="1">
              <a:buFont typeface="Wingdings" panose="05000000000000000000" pitchFamily="2" charset="2"/>
              <a:buChar char="§"/>
            </a:pPr>
            <a:r>
              <a:rPr lang="ro-RO" sz="1800" dirty="0">
                <a:solidFill>
                  <a:schemeClr val="tx2">
                    <a:lumMod val="75000"/>
                  </a:schemeClr>
                </a:solidFill>
              </a:rPr>
              <a:t>Se face centralizarea informațiilor?</a:t>
            </a: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923002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A</a:t>
            </a:r>
            <a:r>
              <a:rPr lang="ro-RO" sz="2400" b="1" dirty="0">
                <a:solidFill>
                  <a:schemeClr val="tx2">
                    <a:lumMod val="75000"/>
                  </a:schemeClr>
                </a:solidFill>
              </a:rPr>
              <a:t>ctivitățil</a:t>
            </a:r>
            <a:r>
              <a:rPr lang="en-GB" sz="2400" b="1" dirty="0">
                <a:solidFill>
                  <a:schemeClr val="tx2">
                    <a:lumMod val="75000"/>
                  </a:schemeClr>
                </a:solidFill>
              </a:rPr>
              <a:t>e</a:t>
            </a:r>
            <a:r>
              <a:rPr lang="ro-RO" sz="2400" b="1" dirty="0">
                <a:solidFill>
                  <a:schemeClr val="tx2">
                    <a:lumMod val="75000"/>
                  </a:schemeClr>
                </a:solidFill>
              </a:rPr>
              <a:t> Prestatorului (1)</a:t>
            </a:r>
          </a:p>
          <a:p>
            <a:pPr marL="0" indent="0" algn="just">
              <a:buNone/>
            </a:pPr>
            <a:r>
              <a:rPr lang="ro-RO" sz="2000" b="1" dirty="0">
                <a:solidFill>
                  <a:schemeClr val="tx2">
                    <a:lumMod val="75000"/>
                  </a:schemeClr>
                </a:solidFill>
              </a:rPr>
              <a:t>Elaborarea </a:t>
            </a:r>
            <a:r>
              <a:rPr lang="it-IT" sz="2000" b="1" dirty="0">
                <a:solidFill>
                  <a:schemeClr val="tx2">
                    <a:lumMod val="75000"/>
                  </a:schemeClr>
                </a:solidFill>
              </a:rPr>
              <a:t>proiect</a:t>
            </a:r>
            <a:r>
              <a:rPr lang="ro-RO" sz="2000" b="1" dirty="0">
                <a:solidFill>
                  <a:schemeClr val="tx2">
                    <a:lumMod val="75000"/>
                  </a:schemeClr>
                </a:solidFill>
              </a:rPr>
              <a:t>ului</a:t>
            </a:r>
            <a:r>
              <a:rPr lang="it-IT" sz="2000" b="1" dirty="0">
                <a:solidFill>
                  <a:schemeClr val="tx2">
                    <a:lumMod val="75000"/>
                  </a:schemeClr>
                </a:solidFill>
              </a:rPr>
              <a:t> de act normativ</a:t>
            </a:r>
            <a:endParaRPr lang="ro-RO" sz="2000" b="1" dirty="0">
              <a:solidFill>
                <a:schemeClr val="tx2">
                  <a:lumMod val="75000"/>
                </a:schemeClr>
              </a:solidFill>
            </a:endParaRPr>
          </a:p>
          <a:p>
            <a:pPr>
              <a:buFont typeface="Wingdings" panose="05000000000000000000" pitchFamily="2" charset="2"/>
              <a:buChar char="§"/>
            </a:pPr>
            <a:r>
              <a:rPr lang="ro-RO" sz="1800" dirty="0">
                <a:solidFill>
                  <a:schemeClr val="tx2">
                    <a:lumMod val="75000"/>
                  </a:schemeClr>
                </a:solidFill>
              </a:rPr>
              <a:t>Denumirea proiectului</a:t>
            </a:r>
            <a:r>
              <a:rPr lang="en-GB" sz="1800" i="1" dirty="0">
                <a:solidFill>
                  <a:schemeClr val="tx2">
                    <a:lumMod val="75000"/>
                  </a:schemeClr>
                </a:solidFill>
              </a:rPr>
              <a:t>: “</a:t>
            </a:r>
            <a:r>
              <a:rPr lang="ro-RO" sz="1800" i="1" dirty="0">
                <a:solidFill>
                  <a:schemeClr val="tx2">
                    <a:lumMod val="75000"/>
                  </a:schemeClr>
                </a:solidFill>
              </a:rPr>
              <a:t>ORDONANȚĂ DE URGENȚĂ</a:t>
            </a:r>
            <a:r>
              <a:rPr lang="en-GB" sz="1800" i="1" dirty="0">
                <a:solidFill>
                  <a:schemeClr val="tx2">
                    <a:lumMod val="75000"/>
                  </a:schemeClr>
                </a:solidFill>
              </a:rPr>
              <a:t> </a:t>
            </a:r>
            <a:r>
              <a:rPr lang="ro-RO" sz="1800" i="1" dirty="0">
                <a:solidFill>
                  <a:schemeClr val="tx2">
                    <a:lumMod val="75000"/>
                  </a:schemeClr>
                </a:solidFill>
              </a:rPr>
              <a:t>pentru modificarea și completarea unor dispoziții legale cu incidență asupra operațiunilor de dezvoltare a</a:t>
            </a:r>
            <a:r>
              <a:rPr lang="en-GB" sz="1800" i="1" dirty="0">
                <a:solidFill>
                  <a:schemeClr val="tx2">
                    <a:lumMod val="75000"/>
                  </a:schemeClr>
                </a:solidFill>
              </a:rPr>
              <a:t> </a:t>
            </a:r>
            <a:r>
              <a:rPr lang="ro-RO" sz="1800" i="1" dirty="0">
                <a:solidFill>
                  <a:schemeClr val="tx2">
                    <a:lumMod val="75000"/>
                  </a:schemeClr>
                </a:solidFill>
              </a:rPr>
              <a:t>rețelelor de acces la internet în bandă largă de noua generație (NGN)</a:t>
            </a:r>
            <a:r>
              <a:rPr lang="en-GB" sz="1800" i="1" dirty="0">
                <a:solidFill>
                  <a:schemeClr val="tx2">
                    <a:lumMod val="75000"/>
                  </a:schemeClr>
                </a:solidFill>
              </a:rPr>
              <a:t>”</a:t>
            </a:r>
            <a:r>
              <a:rPr lang="ro-RO" sz="1800" dirty="0">
                <a:solidFill>
                  <a:schemeClr val="tx2">
                    <a:lumMod val="75000"/>
                  </a:schemeClr>
                </a:solidFill>
              </a:rPr>
              <a:t>- </a:t>
            </a:r>
            <a:r>
              <a:rPr lang="en-GB" sz="1800" dirty="0">
                <a:solidFill>
                  <a:schemeClr val="tx2">
                    <a:lumMod val="75000"/>
                  </a:schemeClr>
                </a:solidFill>
              </a:rPr>
              <a:t>[</a:t>
            </a:r>
            <a:r>
              <a:rPr lang="ro-RO" sz="1800" dirty="0">
                <a:solidFill>
                  <a:schemeClr val="tx2">
                    <a:lumMod val="75000"/>
                  </a:schemeClr>
                </a:solidFill>
                <a:hlinkClick r:id="rId2" action="ppaction://hlinkfile"/>
              </a:rPr>
              <a:t>link</a:t>
            </a:r>
            <a:r>
              <a:rPr lang="en-GB" sz="1800" dirty="0">
                <a:solidFill>
                  <a:schemeClr val="tx2">
                    <a:lumMod val="75000"/>
                  </a:schemeClr>
                </a:solidFill>
                <a:hlinkClick r:id="rId2" action="ppaction://hlinkfile"/>
              </a:rPr>
              <a:t>]</a:t>
            </a:r>
            <a:endParaRPr lang="ro-RO" sz="1800" dirty="0">
              <a:solidFill>
                <a:schemeClr val="tx2">
                  <a:lumMod val="75000"/>
                </a:schemeClr>
              </a:solidFill>
            </a:endParaRPr>
          </a:p>
          <a:p>
            <a:pPr>
              <a:buFont typeface="Wingdings" panose="05000000000000000000" pitchFamily="2" charset="2"/>
              <a:buChar char="§"/>
            </a:pPr>
            <a:r>
              <a:rPr lang="en-GB" sz="1800" dirty="0">
                <a:solidFill>
                  <a:schemeClr val="tx2">
                    <a:lumMod val="75000"/>
                  </a:schemeClr>
                </a:solidFill>
              </a:rPr>
              <a:t>Prin proiect, Prestatorul a facut propuneri pentru</a:t>
            </a:r>
          </a:p>
          <a:p>
            <a:pPr lvl="1">
              <a:buFont typeface="Wingdings" panose="05000000000000000000" pitchFamily="2" charset="2"/>
              <a:buChar char="§"/>
            </a:pPr>
            <a:r>
              <a:rPr lang="en-GB" sz="1800" i="1" dirty="0">
                <a:solidFill>
                  <a:schemeClr val="tx2">
                    <a:lumMod val="75000"/>
                  </a:schemeClr>
                </a:solidFill>
              </a:rPr>
              <a:t>Modificarea si  completarea </a:t>
            </a:r>
            <a:r>
              <a:rPr lang="ro-RO" sz="1800" dirty="0">
                <a:solidFill>
                  <a:schemeClr val="tx2">
                    <a:lumMod val="75000"/>
                  </a:schemeClr>
                </a:solidFill>
              </a:rPr>
              <a:t>Leg</a:t>
            </a:r>
            <a:r>
              <a:rPr lang="en-GB" sz="1800" dirty="0">
                <a:solidFill>
                  <a:schemeClr val="tx2">
                    <a:lumMod val="75000"/>
                  </a:schemeClr>
                </a:solidFill>
              </a:rPr>
              <a:t>ii</a:t>
            </a:r>
            <a:r>
              <a:rPr lang="ro-RO" sz="1800" dirty="0">
                <a:solidFill>
                  <a:schemeClr val="tx2">
                    <a:lumMod val="75000"/>
                  </a:schemeClr>
                </a:solidFill>
              </a:rPr>
              <a:t> nr. 159/2016 privind regimul infrastructurii fizice a rețelelor de comunicații electronice, precum și pentru stabilirea unor măsuri pentru reducerea costului instalării rețelelor de comunicații electronice</a:t>
            </a:r>
            <a:r>
              <a:rPr lang="en-GB" sz="1800" dirty="0">
                <a:solidFill>
                  <a:schemeClr val="tx2">
                    <a:lumMod val="75000"/>
                  </a:schemeClr>
                </a:solidFill>
              </a:rPr>
              <a:t> </a:t>
            </a:r>
          </a:p>
          <a:p>
            <a:pPr lvl="1">
              <a:buFont typeface="Wingdings" panose="05000000000000000000" pitchFamily="2" charset="2"/>
              <a:buChar char="§"/>
            </a:pPr>
            <a:r>
              <a:rPr lang="en-GB" sz="1800" i="1" dirty="0">
                <a:solidFill>
                  <a:schemeClr val="tx2">
                    <a:lumMod val="75000"/>
                  </a:schemeClr>
                </a:solidFill>
              </a:rPr>
              <a:t>Abrogarea</a:t>
            </a:r>
            <a:r>
              <a:rPr lang="en-GB" sz="1800" dirty="0">
                <a:solidFill>
                  <a:schemeClr val="tx2">
                    <a:lumMod val="75000"/>
                  </a:schemeClr>
                </a:solidFill>
              </a:rPr>
              <a:t> OG</a:t>
            </a:r>
            <a:r>
              <a:rPr lang="ro-RO" sz="1800" dirty="0">
                <a:solidFill>
                  <a:schemeClr val="tx2">
                    <a:lumMod val="75000"/>
                  </a:schemeClr>
                </a:solidFill>
              </a:rPr>
              <a:t> nr. 34/2004 pentru modificarea și completarea unor dispoziții legale privind serviciile publice de gospodărie comunală</a:t>
            </a:r>
          </a:p>
          <a:p>
            <a:pPr>
              <a:buFont typeface="Wingdings" panose="05000000000000000000" pitchFamily="2" charset="2"/>
              <a:buChar char="§"/>
            </a:pPr>
            <a:r>
              <a:rPr lang="en-GB" sz="1800" dirty="0">
                <a:solidFill>
                  <a:schemeClr val="tx2">
                    <a:lumMod val="75000"/>
                  </a:schemeClr>
                </a:solidFill>
              </a:rPr>
              <a:t>Intruc</a:t>
            </a:r>
            <a:r>
              <a:rPr lang="ro-RO" sz="1800" dirty="0">
                <a:solidFill>
                  <a:schemeClr val="tx2">
                    <a:lumMod val="75000"/>
                  </a:schemeClr>
                </a:solidFill>
              </a:rPr>
              <a:t>â</a:t>
            </a:r>
            <a:r>
              <a:rPr lang="en-GB" sz="1800" dirty="0">
                <a:solidFill>
                  <a:schemeClr val="tx2">
                    <a:lumMod val="75000"/>
                  </a:schemeClr>
                </a:solidFill>
              </a:rPr>
              <a:t>t p</a:t>
            </a:r>
            <a:r>
              <a:rPr lang="ro-RO" sz="1800" dirty="0">
                <a:solidFill>
                  <a:schemeClr val="tx2">
                    <a:lumMod val="75000"/>
                  </a:schemeClr>
                </a:solidFill>
              </a:rPr>
              <a:t>repunerile de simplificare pot fi înaintate spre adoptare și sub forma </a:t>
            </a:r>
            <a:r>
              <a:rPr lang="en-GB" sz="1800" dirty="0">
                <a:solidFill>
                  <a:schemeClr val="tx2">
                    <a:lumMod val="75000"/>
                  </a:schemeClr>
                </a:solidFill>
              </a:rPr>
              <a:t>a dou</a:t>
            </a:r>
            <a:r>
              <a:rPr lang="ro-RO" sz="1800" dirty="0">
                <a:solidFill>
                  <a:schemeClr val="tx2">
                    <a:lumMod val="75000"/>
                  </a:schemeClr>
                </a:solidFill>
              </a:rPr>
              <a:t>ă</a:t>
            </a:r>
            <a:r>
              <a:rPr lang="en-GB" sz="1800" dirty="0">
                <a:solidFill>
                  <a:schemeClr val="tx2">
                    <a:lumMod val="75000"/>
                  </a:schemeClr>
                </a:solidFill>
              </a:rPr>
              <a:t> </a:t>
            </a:r>
            <a:r>
              <a:rPr lang="ro-RO" sz="1800" dirty="0">
                <a:solidFill>
                  <a:schemeClr val="tx2">
                    <a:lumMod val="75000"/>
                  </a:schemeClr>
                </a:solidFill>
              </a:rPr>
              <a:t>proiecte separate, </a:t>
            </a:r>
            <a:r>
              <a:rPr lang="en-GB" sz="1800" dirty="0">
                <a:solidFill>
                  <a:schemeClr val="tx2">
                    <a:lumMod val="75000"/>
                  </a:schemeClr>
                </a:solidFill>
              </a:rPr>
              <a:t>Prestatorul le-a elaborat </a:t>
            </a:r>
            <a:r>
              <a:rPr lang="ro-RO" sz="1800" dirty="0">
                <a:solidFill>
                  <a:schemeClr val="tx2">
                    <a:lumMod val="75000"/>
                  </a:schemeClr>
                </a:solidFill>
              </a:rPr>
              <a:t>ș</a:t>
            </a:r>
            <a:r>
              <a:rPr lang="en-GB" sz="1800" dirty="0">
                <a:solidFill>
                  <a:schemeClr val="tx2">
                    <a:lumMod val="75000"/>
                  </a:schemeClr>
                </a:solidFill>
              </a:rPr>
              <a:t>i pe acestea </a:t>
            </a:r>
            <a:r>
              <a:rPr lang="en-GB" sz="1800" dirty="0">
                <a:solidFill>
                  <a:schemeClr val="tx2">
                    <a:lumMod val="75000"/>
                  </a:schemeClr>
                </a:solidFill>
                <a:hlinkClick r:id="rId3" action="ppaction://hlinkfile"/>
              </a:rPr>
              <a:t>[link</a:t>
            </a:r>
            <a:r>
              <a:rPr lang="en-GB" sz="1800" dirty="0">
                <a:solidFill>
                  <a:schemeClr val="tx2">
                    <a:lumMod val="75000"/>
                  </a:schemeClr>
                </a:solidFill>
              </a:rPr>
              <a:t>] ; </a:t>
            </a:r>
            <a:r>
              <a:rPr lang="en-GB" sz="1800" dirty="0">
                <a:solidFill>
                  <a:schemeClr val="tx2">
                    <a:lumMod val="75000"/>
                  </a:schemeClr>
                </a:solidFill>
                <a:hlinkClick r:id="rId4" action="ppaction://hlinkfile"/>
              </a:rPr>
              <a:t>[link]</a:t>
            </a: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781638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A</a:t>
            </a:r>
            <a:r>
              <a:rPr lang="ro-RO" sz="2400" b="1" dirty="0">
                <a:solidFill>
                  <a:schemeClr val="tx2">
                    <a:lumMod val="75000"/>
                  </a:schemeClr>
                </a:solidFill>
              </a:rPr>
              <a:t>ctivitățil</a:t>
            </a:r>
            <a:r>
              <a:rPr lang="en-GB" sz="2400" b="1" dirty="0">
                <a:solidFill>
                  <a:schemeClr val="tx2">
                    <a:lumMod val="75000"/>
                  </a:schemeClr>
                </a:solidFill>
              </a:rPr>
              <a:t>e</a:t>
            </a:r>
            <a:r>
              <a:rPr lang="ro-RO" sz="2400" b="1" dirty="0">
                <a:solidFill>
                  <a:schemeClr val="tx2">
                    <a:lumMod val="75000"/>
                  </a:schemeClr>
                </a:solidFill>
              </a:rPr>
              <a:t> Prestatorului (</a:t>
            </a:r>
            <a:r>
              <a:rPr lang="en-GB" sz="2400" b="1" dirty="0">
                <a:solidFill>
                  <a:schemeClr val="tx2">
                    <a:lumMod val="75000"/>
                  </a:schemeClr>
                </a:solidFill>
              </a:rPr>
              <a:t>2</a:t>
            </a:r>
            <a:r>
              <a:rPr lang="ro-RO" sz="2400" b="1" dirty="0">
                <a:solidFill>
                  <a:schemeClr val="tx2">
                    <a:lumMod val="75000"/>
                  </a:schemeClr>
                </a:solidFill>
              </a:rPr>
              <a:t>)</a:t>
            </a:r>
          </a:p>
          <a:p>
            <a:pPr marL="0" indent="0" algn="just">
              <a:buNone/>
            </a:pPr>
            <a:r>
              <a:rPr lang="ro-RO" sz="2000" b="1" dirty="0">
                <a:solidFill>
                  <a:schemeClr val="tx2">
                    <a:lumMod val="75000"/>
                  </a:schemeClr>
                </a:solidFill>
              </a:rPr>
              <a:t>Elaborarea </a:t>
            </a:r>
            <a:r>
              <a:rPr lang="it-IT" sz="2000" b="1" dirty="0">
                <a:solidFill>
                  <a:schemeClr val="tx2">
                    <a:lumMod val="75000"/>
                  </a:schemeClr>
                </a:solidFill>
              </a:rPr>
              <a:t>Notei de fundamentare </a:t>
            </a:r>
            <a:r>
              <a:rPr lang="it-IT" sz="2000" dirty="0">
                <a:solidFill>
                  <a:schemeClr val="tx2">
                    <a:lumMod val="75000"/>
                  </a:schemeClr>
                </a:solidFill>
                <a:hlinkClick r:id="rId2" action="ppaction://hlinkfile"/>
              </a:rPr>
              <a:t>[link]</a:t>
            </a:r>
            <a:endParaRPr lang="ro-RO" sz="2000" dirty="0">
              <a:solidFill>
                <a:schemeClr val="tx2">
                  <a:lumMod val="75000"/>
                </a:schemeClr>
              </a:solidFill>
            </a:endParaRPr>
          </a:p>
          <a:p>
            <a:pPr>
              <a:buFont typeface="Wingdings" panose="05000000000000000000" pitchFamily="2" charset="2"/>
              <a:buChar char="§"/>
            </a:pPr>
            <a:r>
              <a:rPr lang="en-GB" sz="1800" dirty="0">
                <a:solidFill>
                  <a:schemeClr val="tx2">
                    <a:lumMod val="75000"/>
                  </a:schemeClr>
                </a:solidFill>
              </a:rPr>
              <a:t>Prin document, </a:t>
            </a:r>
            <a:r>
              <a:rPr lang="ro-RO" sz="1800" dirty="0">
                <a:solidFill>
                  <a:schemeClr val="tx2">
                    <a:lumMod val="75000"/>
                  </a:schemeClr>
                </a:solidFill>
              </a:rPr>
              <a:t>Prestatorul a  </a:t>
            </a:r>
            <a:r>
              <a:rPr lang="en-GB" sz="1800" dirty="0">
                <a:solidFill>
                  <a:schemeClr val="tx2">
                    <a:lumMod val="75000"/>
                  </a:schemeClr>
                </a:solidFill>
              </a:rPr>
              <a:t>prezentat  aspecte precum:</a:t>
            </a:r>
            <a:r>
              <a:rPr lang="ro-RO" sz="1800" dirty="0">
                <a:solidFill>
                  <a:schemeClr val="tx2">
                    <a:lumMod val="75000"/>
                  </a:schemeClr>
                </a:solidFill>
              </a:rPr>
              <a:t> </a:t>
            </a:r>
            <a:endParaRPr lang="en-GB" sz="1800" dirty="0">
              <a:solidFill>
                <a:schemeClr val="tx2">
                  <a:lumMod val="75000"/>
                </a:schemeClr>
              </a:solidFill>
            </a:endParaRPr>
          </a:p>
          <a:p>
            <a:pPr lvl="1">
              <a:buFont typeface="Wingdings" panose="05000000000000000000" pitchFamily="2" charset="2"/>
              <a:buChar char="§"/>
            </a:pPr>
            <a:r>
              <a:rPr lang="en-GB" sz="1800" dirty="0">
                <a:solidFill>
                  <a:schemeClr val="tx2">
                    <a:lumMod val="75000"/>
                  </a:schemeClr>
                </a:solidFill>
              </a:rPr>
              <a:t>Motivul </a:t>
            </a:r>
            <a:r>
              <a:rPr lang="ro-RO" sz="1800" dirty="0">
                <a:solidFill>
                  <a:schemeClr val="tx2">
                    <a:lumMod val="75000"/>
                  </a:schemeClr>
                </a:solidFill>
              </a:rPr>
              <a:t>intervenție</a:t>
            </a:r>
            <a:r>
              <a:rPr lang="en-GB" sz="1800" dirty="0">
                <a:solidFill>
                  <a:schemeClr val="tx2">
                    <a:lumMod val="75000"/>
                  </a:schemeClr>
                </a:solidFill>
              </a:rPr>
              <a:t>i</a:t>
            </a:r>
            <a:r>
              <a:rPr lang="ro-RO" sz="1800" dirty="0">
                <a:solidFill>
                  <a:schemeClr val="tx2">
                    <a:lumMod val="75000"/>
                  </a:schemeClr>
                </a:solidFill>
              </a:rPr>
              <a:t> </a:t>
            </a:r>
            <a:r>
              <a:rPr lang="en-GB" sz="1800" dirty="0">
                <a:solidFill>
                  <a:schemeClr val="tx2">
                    <a:lumMod val="75000"/>
                  </a:schemeClr>
                </a:solidFill>
              </a:rPr>
              <a:t>legislative (situa</a:t>
            </a:r>
            <a:r>
              <a:rPr lang="ro-RO" sz="1800" dirty="0">
                <a:solidFill>
                  <a:schemeClr val="tx2">
                    <a:lumMod val="75000"/>
                  </a:schemeClr>
                </a:solidFill>
              </a:rPr>
              <a:t>ția</a:t>
            </a:r>
            <a:r>
              <a:rPr lang="en-GB" sz="1800" dirty="0">
                <a:solidFill>
                  <a:schemeClr val="tx2">
                    <a:lumMod val="75000"/>
                  </a:schemeClr>
                </a:solidFill>
              </a:rPr>
              <a:t> de fapt </a:t>
            </a:r>
            <a:r>
              <a:rPr lang="ro-RO" sz="1800" dirty="0">
                <a:solidFill>
                  <a:schemeClr val="tx2">
                    <a:lumMod val="75000"/>
                  </a:schemeClr>
                </a:solidFill>
              </a:rPr>
              <a:t>ș</a:t>
            </a:r>
            <a:r>
              <a:rPr lang="en-GB" sz="1800" dirty="0">
                <a:solidFill>
                  <a:schemeClr val="tx2">
                    <a:lumMod val="75000"/>
                  </a:schemeClr>
                </a:solidFill>
              </a:rPr>
              <a:t>i deficien</a:t>
            </a:r>
            <a:r>
              <a:rPr lang="ro-RO" sz="1800" dirty="0">
                <a:solidFill>
                  <a:schemeClr val="tx2">
                    <a:lumMod val="75000"/>
                  </a:schemeClr>
                </a:solidFill>
              </a:rPr>
              <a:t>ț</a:t>
            </a:r>
            <a:r>
              <a:rPr lang="en-GB" sz="1800" dirty="0">
                <a:solidFill>
                  <a:schemeClr val="tx2">
                    <a:lumMod val="75000"/>
                  </a:schemeClr>
                </a:solidFill>
              </a:rPr>
              <a:t>ele reglement</a:t>
            </a:r>
            <a:r>
              <a:rPr lang="ro-RO" sz="1800" dirty="0">
                <a:solidFill>
                  <a:schemeClr val="tx2">
                    <a:lumMod val="75000"/>
                  </a:schemeClr>
                </a:solidFill>
              </a:rPr>
              <a:t>ă</a:t>
            </a:r>
            <a:r>
              <a:rPr lang="en-GB" sz="1800" dirty="0">
                <a:solidFill>
                  <a:schemeClr val="tx2">
                    <a:lumMod val="75000"/>
                  </a:schemeClr>
                </a:solidFill>
              </a:rPr>
              <a:t>rii actuale)</a:t>
            </a:r>
          </a:p>
          <a:p>
            <a:pPr lvl="1">
              <a:buFont typeface="Wingdings" panose="05000000000000000000" pitchFamily="2" charset="2"/>
              <a:buChar char="§"/>
            </a:pPr>
            <a:r>
              <a:rPr lang="en-GB" sz="1800" dirty="0">
                <a:solidFill>
                  <a:schemeClr val="tx2">
                    <a:lumMod val="75000"/>
                  </a:schemeClr>
                </a:solidFill>
              </a:rPr>
              <a:t>Propunerile punctuale de interven</a:t>
            </a:r>
            <a:r>
              <a:rPr lang="ro-RO" sz="1800" dirty="0">
                <a:solidFill>
                  <a:schemeClr val="tx2">
                    <a:lumMod val="75000"/>
                  </a:schemeClr>
                </a:solidFill>
              </a:rPr>
              <a:t>ț</a:t>
            </a:r>
            <a:r>
              <a:rPr lang="en-GB" sz="1800" dirty="0">
                <a:solidFill>
                  <a:schemeClr val="tx2">
                    <a:lumMod val="75000"/>
                  </a:schemeClr>
                </a:solidFill>
              </a:rPr>
              <a:t>ie legislativ</a:t>
            </a:r>
            <a:r>
              <a:rPr lang="ro-RO" sz="1800" dirty="0">
                <a:solidFill>
                  <a:schemeClr val="tx2">
                    <a:lumMod val="75000"/>
                  </a:schemeClr>
                </a:solidFill>
              </a:rPr>
              <a:t>ă</a:t>
            </a:r>
            <a:endParaRPr lang="en-GB" sz="1800" dirty="0">
              <a:solidFill>
                <a:schemeClr val="tx2">
                  <a:lumMod val="75000"/>
                </a:schemeClr>
              </a:solidFill>
            </a:endParaRPr>
          </a:p>
          <a:p>
            <a:pPr lvl="1">
              <a:buFont typeface="Wingdings" panose="05000000000000000000" pitchFamily="2" charset="2"/>
              <a:buChar char="§"/>
            </a:pPr>
            <a:r>
              <a:rPr lang="en-GB" sz="1800" dirty="0">
                <a:solidFill>
                  <a:schemeClr val="tx2">
                    <a:lumMod val="75000"/>
                  </a:schemeClr>
                </a:solidFill>
              </a:rPr>
              <a:t>E</a:t>
            </a:r>
            <a:r>
              <a:rPr lang="ro-RO" sz="1800" dirty="0">
                <a:solidFill>
                  <a:schemeClr val="tx2">
                    <a:lumMod val="75000"/>
                  </a:schemeClr>
                </a:solidFill>
              </a:rPr>
              <a:t>fectul adoptării proiectului de act normativ (schimbarea preconizată) care constă în</a:t>
            </a:r>
            <a:endParaRPr lang="en-GB"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eliminarea disfuncționalităților constatate în ceea ce privește modul de interpretare și de aplicare a Legii nr. 159/2016</a:t>
            </a:r>
            <a:endParaRPr lang="en-GB"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înlăturarea confuziei în ceea ce privește aplicabilitatea O.G. nr. 34/2004</a:t>
            </a:r>
            <a:endParaRPr lang="en-GB" sz="2200" dirty="0">
              <a:solidFill>
                <a:schemeClr val="tx2">
                  <a:lumMod val="75000"/>
                </a:schemeClr>
              </a:solidFill>
            </a:endParaRPr>
          </a:p>
          <a:p>
            <a:pPr marL="914400" lvl="2" indent="0">
              <a:buNone/>
            </a:pPr>
            <a:endParaRPr lang="ro-RO"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4778521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A</a:t>
            </a:r>
            <a:r>
              <a:rPr lang="ro-RO" sz="2400" b="1" dirty="0">
                <a:solidFill>
                  <a:schemeClr val="tx2">
                    <a:lumMod val="75000"/>
                  </a:schemeClr>
                </a:solidFill>
              </a:rPr>
              <a:t>ctivitățil</a:t>
            </a:r>
            <a:r>
              <a:rPr lang="en-GB" sz="2400" b="1" dirty="0">
                <a:solidFill>
                  <a:schemeClr val="tx2">
                    <a:lumMod val="75000"/>
                  </a:schemeClr>
                </a:solidFill>
              </a:rPr>
              <a:t>e</a:t>
            </a:r>
            <a:r>
              <a:rPr lang="ro-RO" sz="2400" b="1" dirty="0">
                <a:solidFill>
                  <a:schemeClr val="tx2">
                    <a:lumMod val="75000"/>
                  </a:schemeClr>
                </a:solidFill>
              </a:rPr>
              <a:t> Prestatorului (</a:t>
            </a:r>
            <a:r>
              <a:rPr lang="en-GB" sz="2400" b="1" dirty="0">
                <a:solidFill>
                  <a:schemeClr val="tx2">
                    <a:lumMod val="75000"/>
                  </a:schemeClr>
                </a:solidFill>
              </a:rPr>
              <a:t>3</a:t>
            </a:r>
            <a:r>
              <a:rPr lang="ro-RO" sz="2400" b="1" dirty="0">
                <a:solidFill>
                  <a:schemeClr val="tx2">
                    <a:lumMod val="75000"/>
                  </a:schemeClr>
                </a:solidFill>
              </a:rPr>
              <a:t>)</a:t>
            </a:r>
          </a:p>
          <a:p>
            <a:pPr marL="0" indent="0" algn="just">
              <a:buNone/>
            </a:pPr>
            <a:r>
              <a:rPr lang="it-IT" sz="2000" b="1" dirty="0">
                <a:solidFill>
                  <a:schemeClr val="tx2">
                    <a:lumMod val="75000"/>
                  </a:schemeClr>
                </a:solidFill>
              </a:rPr>
              <a:t>Tabel sintetic cu propuneri de simplificare legislativ</a:t>
            </a:r>
            <a:r>
              <a:rPr lang="ro-RO" sz="2000" b="1" dirty="0">
                <a:solidFill>
                  <a:schemeClr val="tx2">
                    <a:lumMod val="75000"/>
                  </a:schemeClr>
                </a:solidFill>
              </a:rPr>
              <a:t>ă</a:t>
            </a:r>
            <a:endParaRPr lang="it-IT" sz="2000" b="1" dirty="0">
              <a:solidFill>
                <a:schemeClr val="tx2">
                  <a:lumMod val="75000"/>
                </a:schemeClr>
              </a:solidFill>
            </a:endParaRPr>
          </a:p>
          <a:p>
            <a:pPr>
              <a:buFont typeface="Wingdings" panose="05000000000000000000" pitchFamily="2" charset="2"/>
              <a:buChar char="§"/>
            </a:pPr>
            <a:r>
              <a:rPr lang="en-GB" sz="1800" dirty="0">
                <a:solidFill>
                  <a:schemeClr val="tx2">
                    <a:lumMod val="75000"/>
                  </a:schemeClr>
                </a:solidFill>
              </a:rPr>
              <a:t>Reprezint</a:t>
            </a:r>
            <a:r>
              <a:rPr lang="ro-RO" sz="1800" dirty="0">
                <a:solidFill>
                  <a:schemeClr val="tx2">
                    <a:lumMod val="75000"/>
                  </a:schemeClr>
                </a:solidFill>
              </a:rPr>
              <a:t>ă</a:t>
            </a:r>
            <a:r>
              <a:rPr lang="en-GB" sz="1800" dirty="0">
                <a:solidFill>
                  <a:schemeClr val="tx2">
                    <a:lumMod val="75000"/>
                  </a:schemeClr>
                </a:solidFill>
              </a:rPr>
              <a:t> un instrument de lucru conceput suplimentar de Prestator pentru o bun</a:t>
            </a:r>
            <a:r>
              <a:rPr lang="ro-RO" sz="1800" dirty="0">
                <a:solidFill>
                  <a:schemeClr val="tx2">
                    <a:lumMod val="75000"/>
                  </a:schemeClr>
                </a:solidFill>
              </a:rPr>
              <a:t>ă</a:t>
            </a:r>
            <a:r>
              <a:rPr lang="en-GB" sz="1800" dirty="0">
                <a:solidFill>
                  <a:schemeClr val="tx2">
                    <a:lumMod val="75000"/>
                  </a:schemeClr>
                </a:solidFill>
              </a:rPr>
              <a:t> </a:t>
            </a:r>
            <a:r>
              <a:rPr lang="ro-RO" sz="1800" dirty="0">
                <a:solidFill>
                  <a:schemeClr val="tx2">
                    <a:lumMod val="75000"/>
                  </a:schemeClr>
                </a:solidFill>
              </a:rPr>
              <a:t>î</a:t>
            </a:r>
            <a:r>
              <a:rPr lang="en-GB" sz="1800" dirty="0">
                <a:solidFill>
                  <a:schemeClr val="tx2">
                    <a:lumMod val="75000"/>
                  </a:schemeClr>
                </a:solidFill>
              </a:rPr>
              <a:t>ntelegere a propunerilor de modificare/completare/abrogare cuprinse </a:t>
            </a:r>
            <a:r>
              <a:rPr lang="ro-RO" sz="1800" dirty="0">
                <a:solidFill>
                  <a:schemeClr val="tx2">
                    <a:lumMod val="75000"/>
                  </a:schemeClr>
                </a:solidFill>
              </a:rPr>
              <a:t>î</a:t>
            </a:r>
            <a:r>
              <a:rPr lang="en-GB" sz="1800" dirty="0">
                <a:solidFill>
                  <a:schemeClr val="tx2">
                    <a:lumMod val="75000"/>
                  </a:schemeClr>
                </a:solidFill>
              </a:rPr>
              <a:t>n proiectul de act normativ. </a:t>
            </a:r>
            <a:r>
              <a:rPr lang="en-GB" sz="1800" dirty="0">
                <a:solidFill>
                  <a:schemeClr val="tx2">
                    <a:lumMod val="75000"/>
                  </a:schemeClr>
                </a:solidFill>
                <a:hlinkClick r:id="rId2" action="ppaction://hlinkfile"/>
              </a:rPr>
              <a:t>[link]</a:t>
            </a:r>
            <a:endParaRPr lang="en-GB" sz="1800" dirty="0">
              <a:solidFill>
                <a:schemeClr val="tx2">
                  <a:lumMod val="75000"/>
                </a:schemeClr>
              </a:solidFill>
              <a:highlight>
                <a:srgbClr val="FFFF00"/>
              </a:highlight>
            </a:endParaRPr>
          </a:p>
          <a:p>
            <a:pPr>
              <a:buFont typeface="Wingdings" panose="05000000000000000000" pitchFamily="2" charset="2"/>
              <a:buChar char="§"/>
            </a:pPr>
            <a:r>
              <a:rPr lang="en-GB" sz="1800" dirty="0">
                <a:solidFill>
                  <a:schemeClr val="tx2">
                    <a:lumMod val="75000"/>
                  </a:schemeClr>
                </a:solidFill>
              </a:rPr>
              <a:t>Este structurat pe 5 coloane, care privesc: </a:t>
            </a:r>
          </a:p>
          <a:p>
            <a:pPr lvl="1">
              <a:buFont typeface="Wingdings" panose="05000000000000000000" pitchFamily="2" charset="2"/>
              <a:buChar char="§"/>
            </a:pPr>
            <a:r>
              <a:rPr lang="en-GB" sz="1800" dirty="0">
                <a:solidFill>
                  <a:schemeClr val="tx2">
                    <a:lumMod val="75000"/>
                  </a:schemeClr>
                </a:solidFill>
              </a:rPr>
              <a:t>Num</a:t>
            </a:r>
            <a:r>
              <a:rPr lang="ro-RO" sz="1800" dirty="0">
                <a:solidFill>
                  <a:schemeClr val="tx2">
                    <a:lumMod val="75000"/>
                  </a:schemeClr>
                </a:solidFill>
              </a:rPr>
              <a:t>ă</a:t>
            </a:r>
            <a:r>
              <a:rPr lang="en-GB" sz="1800" dirty="0">
                <a:solidFill>
                  <a:schemeClr val="tx2">
                    <a:lumMod val="75000"/>
                  </a:schemeClr>
                </a:solidFill>
              </a:rPr>
              <a:t>rul curent </a:t>
            </a:r>
          </a:p>
          <a:p>
            <a:pPr lvl="1">
              <a:buFont typeface="Wingdings" panose="05000000000000000000" pitchFamily="2" charset="2"/>
              <a:buChar char="§"/>
            </a:pPr>
            <a:r>
              <a:rPr lang="en-GB" sz="1800" dirty="0">
                <a:solidFill>
                  <a:schemeClr val="tx2">
                    <a:lumMod val="75000"/>
                  </a:schemeClr>
                </a:solidFill>
              </a:rPr>
              <a:t>Denumirea actului normativ</a:t>
            </a:r>
          </a:p>
          <a:p>
            <a:pPr lvl="1">
              <a:buFont typeface="Wingdings" panose="05000000000000000000" pitchFamily="2" charset="2"/>
              <a:buChar char="§"/>
            </a:pPr>
            <a:r>
              <a:rPr lang="en-GB" sz="1800" dirty="0">
                <a:solidFill>
                  <a:schemeClr val="tx2">
                    <a:lumMod val="75000"/>
                  </a:schemeClr>
                </a:solidFill>
              </a:rPr>
              <a:t>Redarea textul</a:t>
            </a:r>
            <a:r>
              <a:rPr lang="ro-RO" sz="1800" dirty="0">
                <a:solidFill>
                  <a:schemeClr val="tx2">
                    <a:lumMod val="75000"/>
                  </a:schemeClr>
                </a:solidFill>
              </a:rPr>
              <a:t>ui</a:t>
            </a:r>
            <a:r>
              <a:rPr lang="en-GB" sz="1800" dirty="0">
                <a:solidFill>
                  <a:schemeClr val="tx2">
                    <a:lumMod val="75000"/>
                  </a:schemeClr>
                </a:solidFill>
              </a:rPr>
              <a:t> ini</a:t>
            </a:r>
            <a:r>
              <a:rPr lang="ro-RO" sz="1800" dirty="0">
                <a:solidFill>
                  <a:schemeClr val="tx2">
                    <a:lumMod val="75000"/>
                  </a:schemeClr>
                </a:solidFill>
              </a:rPr>
              <a:t>ț</a:t>
            </a:r>
            <a:r>
              <a:rPr lang="en-GB" sz="1800" dirty="0">
                <a:solidFill>
                  <a:schemeClr val="tx2">
                    <a:lumMod val="75000"/>
                  </a:schemeClr>
                </a:solidFill>
              </a:rPr>
              <a:t>ial (articolele asupra c</a:t>
            </a:r>
            <a:r>
              <a:rPr lang="ro-RO" sz="1800" dirty="0">
                <a:solidFill>
                  <a:schemeClr val="tx2">
                    <a:lumMod val="75000"/>
                  </a:schemeClr>
                </a:solidFill>
              </a:rPr>
              <a:t>ă</a:t>
            </a:r>
            <a:r>
              <a:rPr lang="en-GB" sz="1800" dirty="0">
                <a:solidFill>
                  <a:schemeClr val="tx2">
                    <a:lumMod val="75000"/>
                  </a:schemeClr>
                </a:solidFill>
              </a:rPr>
              <a:t>rora se intervine), </a:t>
            </a:r>
          </a:p>
          <a:p>
            <a:pPr lvl="1">
              <a:buFont typeface="Wingdings" panose="05000000000000000000" pitchFamily="2" charset="2"/>
              <a:buChar char="§"/>
            </a:pPr>
            <a:r>
              <a:rPr lang="en-GB" sz="1800" dirty="0">
                <a:solidFill>
                  <a:schemeClr val="tx2">
                    <a:lumMod val="75000"/>
                  </a:schemeClr>
                </a:solidFill>
              </a:rPr>
              <a:t>Redarea propunerii de interven</a:t>
            </a:r>
            <a:r>
              <a:rPr lang="ro-RO" sz="1800" dirty="0">
                <a:solidFill>
                  <a:schemeClr val="tx2">
                    <a:lumMod val="75000"/>
                  </a:schemeClr>
                </a:solidFill>
              </a:rPr>
              <a:t>ț</a:t>
            </a:r>
            <a:r>
              <a:rPr lang="en-GB" sz="1800" dirty="0">
                <a:solidFill>
                  <a:schemeClr val="tx2">
                    <a:lumMod val="75000"/>
                  </a:schemeClr>
                </a:solidFill>
              </a:rPr>
              <a:t>ie legislativ</a:t>
            </a:r>
            <a:r>
              <a:rPr lang="ro-RO" sz="1800" dirty="0">
                <a:solidFill>
                  <a:schemeClr val="tx2">
                    <a:lumMod val="75000"/>
                  </a:schemeClr>
                </a:solidFill>
              </a:rPr>
              <a:t>ă</a:t>
            </a:r>
            <a:endParaRPr lang="en-GB" sz="1800" dirty="0">
              <a:solidFill>
                <a:schemeClr val="tx2">
                  <a:lumMod val="75000"/>
                </a:schemeClr>
              </a:solidFill>
            </a:endParaRPr>
          </a:p>
          <a:p>
            <a:pPr lvl="1">
              <a:buFont typeface="Wingdings" panose="05000000000000000000" pitchFamily="2" charset="2"/>
              <a:buChar char="§"/>
            </a:pPr>
            <a:r>
              <a:rPr lang="en-GB" sz="1800" dirty="0">
                <a:solidFill>
                  <a:schemeClr val="tx2">
                    <a:lumMod val="75000"/>
                  </a:schemeClr>
                </a:solidFill>
              </a:rPr>
              <a:t>Fundamentarea propunerii (conform Notei de Fundamentare).</a:t>
            </a:r>
            <a:endParaRPr lang="ro-RO" sz="2600" b="1" dirty="0">
              <a:solidFill>
                <a:schemeClr val="tx2">
                  <a:lumMod val="75000"/>
                </a:schemeClr>
              </a:solidFill>
              <a:highlight>
                <a:srgbClr val="FFFF00"/>
              </a:highlight>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5742481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Descrierea Livrabilului L4 (1)</a:t>
            </a:r>
            <a:endParaRPr lang="ro-RO" sz="2400" b="1" dirty="0">
              <a:solidFill>
                <a:schemeClr val="tx2">
                  <a:lumMod val="75000"/>
                </a:schemeClr>
              </a:solidFill>
            </a:endParaRPr>
          </a:p>
          <a:p>
            <a:pPr marL="0" indent="0" algn="just">
              <a:buNone/>
            </a:pPr>
            <a:r>
              <a:rPr lang="pt-BR" sz="2000" b="1" dirty="0">
                <a:solidFill>
                  <a:schemeClr val="tx2">
                    <a:lumMod val="75000"/>
                  </a:schemeClr>
                </a:solidFill>
              </a:rPr>
              <a:t>Prezentarea Proiectului de act normativ </a:t>
            </a:r>
          </a:p>
          <a:p>
            <a:pPr lvl="1">
              <a:buFont typeface="Wingdings" panose="05000000000000000000" pitchFamily="2" charset="2"/>
              <a:buChar char="§"/>
            </a:pPr>
            <a:r>
              <a:rPr lang="it-IT" sz="1800" dirty="0">
                <a:solidFill>
                  <a:schemeClr val="tx2">
                    <a:lumMod val="75000"/>
                  </a:schemeClr>
                </a:solidFill>
              </a:rPr>
              <a:t>Proiectul este rezultatul final al activit</a:t>
            </a:r>
            <a:r>
              <a:rPr lang="ro-RO" sz="1800" dirty="0">
                <a:solidFill>
                  <a:schemeClr val="tx2">
                    <a:lumMod val="75000"/>
                  </a:schemeClr>
                </a:solidFill>
              </a:rPr>
              <a:t>ăț</a:t>
            </a:r>
            <a:r>
              <a:rPr lang="it-IT" sz="1800" dirty="0">
                <a:solidFill>
                  <a:schemeClr val="tx2">
                    <a:lumMod val="75000"/>
                  </a:schemeClr>
                </a:solidFill>
              </a:rPr>
              <a:t>ilor realizate </a:t>
            </a:r>
            <a:r>
              <a:rPr lang="ro-RO" sz="1800" dirty="0">
                <a:solidFill>
                  <a:schemeClr val="tx2">
                    <a:lumMod val="75000"/>
                  </a:schemeClr>
                </a:solidFill>
              </a:rPr>
              <a:t>î</a:t>
            </a:r>
            <a:r>
              <a:rPr lang="it-IT" sz="1800" dirty="0">
                <a:solidFill>
                  <a:schemeClr val="tx2">
                    <a:lumMod val="75000"/>
                  </a:schemeClr>
                </a:solidFill>
              </a:rPr>
              <a:t>n etapele anterioare (inventarierea </a:t>
            </a:r>
            <a:r>
              <a:rPr lang="ro-RO" sz="1800" dirty="0">
                <a:solidFill>
                  <a:schemeClr val="tx2">
                    <a:lumMod val="75000"/>
                  </a:schemeClr>
                </a:solidFill>
              </a:rPr>
              <a:t>ș</a:t>
            </a:r>
            <a:r>
              <a:rPr lang="it-IT" sz="1800" dirty="0">
                <a:solidFill>
                  <a:schemeClr val="tx2">
                    <a:lumMod val="75000"/>
                  </a:schemeClr>
                </a:solidFill>
              </a:rPr>
              <a:t>i analiza exhaustiv</a:t>
            </a:r>
            <a:r>
              <a:rPr lang="ro-RO" sz="1800" dirty="0">
                <a:solidFill>
                  <a:schemeClr val="tx2">
                    <a:lumMod val="75000"/>
                  </a:schemeClr>
                </a:solidFill>
              </a:rPr>
              <a:t>ă</a:t>
            </a:r>
            <a:r>
              <a:rPr lang="it-IT" sz="1800" dirty="0">
                <a:solidFill>
                  <a:schemeClr val="tx2">
                    <a:lumMod val="75000"/>
                  </a:schemeClr>
                </a:solidFill>
              </a:rPr>
              <a:t> a cadrului normativ </a:t>
            </a:r>
            <a:r>
              <a:rPr lang="ro-RO" sz="1800" dirty="0">
                <a:solidFill>
                  <a:schemeClr val="tx2">
                    <a:lumMod val="75000"/>
                  </a:schemeClr>
                </a:solidFill>
              </a:rPr>
              <a:t>ș</a:t>
            </a:r>
            <a:r>
              <a:rPr lang="it-IT" sz="1800" dirty="0">
                <a:solidFill>
                  <a:schemeClr val="tx2">
                    <a:lumMod val="75000"/>
                  </a:schemeClr>
                </a:solidFill>
              </a:rPr>
              <a:t>i elaborarea planului de ac</a:t>
            </a:r>
            <a:r>
              <a:rPr lang="ro-RO" sz="1800" dirty="0">
                <a:solidFill>
                  <a:schemeClr val="tx2">
                    <a:lumMod val="75000"/>
                  </a:schemeClr>
                </a:solidFill>
              </a:rPr>
              <a:t>ț</a:t>
            </a:r>
            <a:r>
              <a:rPr lang="it-IT" sz="1800" dirty="0">
                <a:solidFill>
                  <a:schemeClr val="tx2">
                    <a:lumMod val="75000"/>
                  </a:schemeClr>
                </a:solidFill>
              </a:rPr>
              <a:t>iuni de sistematizare legislativ</a:t>
            </a:r>
            <a:r>
              <a:rPr lang="ro-RO" sz="1800" dirty="0">
                <a:solidFill>
                  <a:schemeClr val="tx2">
                    <a:lumMod val="75000"/>
                  </a:schemeClr>
                </a:solidFill>
              </a:rPr>
              <a:t>ă</a:t>
            </a:r>
            <a:r>
              <a:rPr lang="it-IT" sz="1800" dirty="0">
                <a:solidFill>
                  <a:schemeClr val="tx2">
                    <a:lumMod val="75000"/>
                  </a:schemeClr>
                </a:solidFill>
              </a:rPr>
              <a:t>).</a:t>
            </a:r>
          </a:p>
          <a:p>
            <a:pPr lvl="1">
              <a:buFont typeface="Wingdings" panose="05000000000000000000" pitchFamily="2" charset="2"/>
              <a:buChar char="§"/>
            </a:pPr>
            <a:r>
              <a:rPr lang="it-IT" sz="1800" dirty="0">
                <a:solidFill>
                  <a:schemeClr val="tx2">
                    <a:lumMod val="75000"/>
                  </a:schemeClr>
                </a:solidFill>
              </a:rPr>
              <a:t>Adoptarea actului normativ este necesar</a:t>
            </a:r>
            <a:r>
              <a:rPr lang="ro-RO" sz="1800" dirty="0">
                <a:solidFill>
                  <a:schemeClr val="tx2">
                    <a:lumMod val="75000"/>
                  </a:schemeClr>
                </a:solidFill>
              </a:rPr>
              <a:t>ă</a:t>
            </a:r>
            <a:r>
              <a:rPr lang="it-IT" sz="1800" dirty="0">
                <a:solidFill>
                  <a:schemeClr val="tx2">
                    <a:lumMod val="75000"/>
                  </a:schemeClr>
                </a:solidFill>
              </a:rPr>
              <a:t> </a:t>
            </a:r>
            <a:r>
              <a:rPr lang="ro-RO" sz="1800" dirty="0">
                <a:solidFill>
                  <a:schemeClr val="tx2">
                    <a:lumMod val="75000"/>
                  </a:schemeClr>
                </a:solidFill>
              </a:rPr>
              <a:t>î</a:t>
            </a:r>
            <a:r>
              <a:rPr lang="it-IT" sz="1800" dirty="0">
                <a:solidFill>
                  <a:schemeClr val="tx2">
                    <a:lumMod val="75000"/>
                  </a:schemeClr>
                </a:solidFill>
              </a:rPr>
              <a:t>ntruc</a:t>
            </a:r>
            <a:r>
              <a:rPr lang="ro-RO" sz="1800" dirty="0">
                <a:solidFill>
                  <a:schemeClr val="tx2">
                    <a:lumMod val="75000"/>
                  </a:schemeClr>
                </a:solidFill>
              </a:rPr>
              <a:t>â</a:t>
            </a:r>
            <a:r>
              <a:rPr lang="it-IT" sz="1800" dirty="0">
                <a:solidFill>
                  <a:schemeClr val="tx2">
                    <a:lumMod val="75000"/>
                  </a:schemeClr>
                </a:solidFill>
              </a:rPr>
              <a:t>t:</a:t>
            </a:r>
          </a:p>
          <a:p>
            <a:pPr lvl="2">
              <a:buFont typeface="Wingdings" panose="05000000000000000000" pitchFamily="2" charset="2"/>
              <a:buChar char="§"/>
            </a:pPr>
            <a:r>
              <a:rPr lang="it-IT" sz="1800" dirty="0">
                <a:solidFill>
                  <a:schemeClr val="tx2">
                    <a:lumMod val="75000"/>
                  </a:schemeClr>
                </a:solidFill>
              </a:rPr>
              <a:t>La nivelul Uniunii Europene exist</a:t>
            </a:r>
            <a:r>
              <a:rPr lang="ro-RO" sz="1800" dirty="0">
                <a:solidFill>
                  <a:schemeClr val="tx2">
                    <a:lumMod val="75000"/>
                  </a:schemeClr>
                </a:solidFill>
              </a:rPr>
              <a:t>ă</a:t>
            </a:r>
            <a:r>
              <a:rPr lang="it-IT" sz="1800" dirty="0">
                <a:solidFill>
                  <a:schemeClr val="tx2">
                    <a:lumMod val="75000"/>
                  </a:schemeClr>
                </a:solidFill>
              </a:rPr>
              <a:t> recomand</a:t>
            </a:r>
            <a:r>
              <a:rPr lang="ro-RO" sz="1800" dirty="0">
                <a:solidFill>
                  <a:schemeClr val="tx2">
                    <a:lumMod val="75000"/>
                  </a:schemeClr>
                </a:solidFill>
              </a:rPr>
              <a:t>ă</a:t>
            </a:r>
            <a:r>
              <a:rPr lang="it-IT" sz="1800" dirty="0">
                <a:solidFill>
                  <a:schemeClr val="tx2">
                    <a:lumMod val="75000"/>
                  </a:schemeClr>
                </a:solidFill>
              </a:rPr>
              <a:t>ri pentru implementarea de c</a:t>
            </a:r>
            <a:r>
              <a:rPr lang="ro-RO" sz="1800" dirty="0">
                <a:solidFill>
                  <a:schemeClr val="tx2">
                    <a:lumMod val="75000"/>
                  </a:schemeClr>
                </a:solidFill>
              </a:rPr>
              <a:t>ă</a:t>
            </a:r>
            <a:r>
              <a:rPr lang="it-IT" sz="1800" dirty="0">
                <a:solidFill>
                  <a:schemeClr val="tx2">
                    <a:lumMod val="75000"/>
                  </a:schemeClr>
                </a:solidFill>
              </a:rPr>
              <a:t>tre statele membre a unor m</a:t>
            </a:r>
            <a:r>
              <a:rPr lang="ro-RO" sz="1800" dirty="0">
                <a:solidFill>
                  <a:schemeClr val="tx2">
                    <a:lumMod val="75000"/>
                  </a:schemeClr>
                </a:solidFill>
              </a:rPr>
              <a:t>ă</a:t>
            </a:r>
            <a:r>
              <a:rPr lang="it-IT" sz="1800" dirty="0">
                <a:solidFill>
                  <a:schemeClr val="tx2">
                    <a:lumMod val="75000"/>
                  </a:schemeClr>
                </a:solidFill>
              </a:rPr>
              <a:t>suri privind mai buna reglementare la nivel na</a:t>
            </a:r>
            <a:r>
              <a:rPr lang="ro-RO" sz="1800" dirty="0">
                <a:solidFill>
                  <a:schemeClr val="tx2">
                    <a:lumMod val="75000"/>
                  </a:schemeClr>
                </a:solidFill>
              </a:rPr>
              <a:t>ț</a:t>
            </a:r>
            <a:r>
              <a:rPr lang="it-IT" sz="1800" dirty="0">
                <a:solidFill>
                  <a:schemeClr val="tx2">
                    <a:lumMod val="75000"/>
                  </a:schemeClr>
                </a:solidFill>
              </a:rPr>
              <a:t>ional</a:t>
            </a:r>
          </a:p>
          <a:p>
            <a:pPr lvl="2" algn="just">
              <a:buFont typeface="Wingdings" panose="05000000000000000000" pitchFamily="2" charset="2"/>
              <a:buChar char="§"/>
            </a:pPr>
            <a:r>
              <a:rPr lang="it-IT" sz="1800" dirty="0">
                <a:solidFill>
                  <a:schemeClr val="tx2">
                    <a:lumMod val="75000"/>
                  </a:schemeClr>
                </a:solidFill>
              </a:rPr>
              <a:t>Dinamica cerintelor tehnice, economice </a:t>
            </a:r>
            <a:r>
              <a:rPr lang="ro-RO" sz="1800" dirty="0">
                <a:solidFill>
                  <a:schemeClr val="tx2">
                    <a:lumMod val="75000"/>
                  </a:schemeClr>
                </a:solidFill>
              </a:rPr>
              <a:t>ș</a:t>
            </a:r>
            <a:r>
              <a:rPr lang="it-IT" sz="1800" dirty="0">
                <a:solidFill>
                  <a:schemeClr val="tx2">
                    <a:lumMod val="75000"/>
                  </a:schemeClr>
                </a:solidFill>
              </a:rPr>
              <a:t>i sociale din sectorul comunica</a:t>
            </a:r>
            <a:r>
              <a:rPr lang="ro-RO" sz="1800" dirty="0">
                <a:solidFill>
                  <a:schemeClr val="tx2">
                    <a:lumMod val="75000"/>
                  </a:schemeClr>
                </a:solidFill>
              </a:rPr>
              <a:t>ț</a:t>
            </a:r>
            <a:r>
              <a:rPr lang="it-IT" sz="1800" dirty="0">
                <a:solidFill>
                  <a:schemeClr val="tx2">
                    <a:lumMod val="75000"/>
                  </a:schemeClr>
                </a:solidFill>
              </a:rPr>
              <a:t>iilor electronice </a:t>
            </a:r>
            <a:r>
              <a:rPr lang="ro-RO" sz="1800" dirty="0">
                <a:solidFill>
                  <a:schemeClr val="tx2">
                    <a:lumMod val="75000"/>
                  </a:schemeClr>
                </a:solidFill>
              </a:rPr>
              <a:t>ș</a:t>
            </a:r>
            <a:r>
              <a:rPr lang="it-IT" sz="1800" dirty="0">
                <a:solidFill>
                  <a:schemeClr val="tx2">
                    <a:lumMod val="75000"/>
                  </a:schemeClr>
                </a:solidFill>
              </a:rPr>
              <a:t>i necesitatea promov</a:t>
            </a:r>
            <a:r>
              <a:rPr lang="ro-RO" sz="1800" dirty="0">
                <a:solidFill>
                  <a:schemeClr val="tx2">
                    <a:lumMod val="75000"/>
                  </a:schemeClr>
                </a:solidFill>
              </a:rPr>
              <a:t>ă</a:t>
            </a:r>
            <a:r>
              <a:rPr lang="it-IT" sz="1800" dirty="0">
                <a:solidFill>
                  <a:schemeClr val="tx2">
                    <a:lumMod val="75000"/>
                  </a:schemeClr>
                </a:solidFill>
              </a:rPr>
              <a:t>rii investi</a:t>
            </a:r>
            <a:r>
              <a:rPr lang="ro-RO" sz="1800" dirty="0">
                <a:solidFill>
                  <a:schemeClr val="tx2">
                    <a:lumMod val="75000"/>
                  </a:schemeClr>
                </a:solidFill>
              </a:rPr>
              <a:t>ț</a:t>
            </a:r>
            <a:r>
              <a:rPr lang="it-IT" sz="1800" dirty="0">
                <a:solidFill>
                  <a:schemeClr val="tx2">
                    <a:lumMod val="75000"/>
                  </a:schemeClr>
                </a:solidFill>
              </a:rPr>
              <a:t>iilor pentru dezvoltarea re</a:t>
            </a:r>
            <a:r>
              <a:rPr lang="ro-RO" sz="1800" dirty="0">
                <a:solidFill>
                  <a:schemeClr val="tx2">
                    <a:lumMod val="75000"/>
                  </a:schemeClr>
                </a:solidFill>
              </a:rPr>
              <a:t>ț</a:t>
            </a:r>
            <a:r>
              <a:rPr lang="it-IT" sz="1800" dirty="0">
                <a:solidFill>
                  <a:schemeClr val="tx2">
                    <a:lumMod val="75000"/>
                  </a:schemeClr>
                </a:solidFill>
              </a:rPr>
              <a:t>elelor de acces la internet </a:t>
            </a:r>
            <a:r>
              <a:rPr lang="ro-RO" sz="1800" dirty="0">
                <a:solidFill>
                  <a:schemeClr val="tx2">
                    <a:lumMod val="75000"/>
                  </a:schemeClr>
                </a:solidFill>
              </a:rPr>
              <a:t>î</a:t>
            </a:r>
            <a:r>
              <a:rPr lang="it-IT" sz="1800" dirty="0">
                <a:solidFill>
                  <a:schemeClr val="tx2">
                    <a:lumMod val="75000"/>
                  </a:schemeClr>
                </a:solidFill>
              </a:rPr>
              <a:t>n band</a:t>
            </a:r>
            <a:r>
              <a:rPr lang="ro-RO" sz="1800" dirty="0">
                <a:solidFill>
                  <a:schemeClr val="tx2">
                    <a:lumMod val="75000"/>
                  </a:schemeClr>
                </a:solidFill>
              </a:rPr>
              <a:t>ă</a:t>
            </a:r>
            <a:r>
              <a:rPr lang="it-IT" sz="1800" dirty="0">
                <a:solidFill>
                  <a:schemeClr val="tx2">
                    <a:lumMod val="75000"/>
                  </a:schemeClr>
                </a:solidFill>
              </a:rPr>
              <a:t> larg</a:t>
            </a:r>
            <a:r>
              <a:rPr lang="ro-RO" sz="1800" dirty="0">
                <a:solidFill>
                  <a:schemeClr val="tx2">
                    <a:lumMod val="75000"/>
                  </a:schemeClr>
                </a:solidFill>
              </a:rPr>
              <a:t>ă</a:t>
            </a:r>
            <a:r>
              <a:rPr lang="it-IT" sz="1800" dirty="0">
                <a:solidFill>
                  <a:schemeClr val="tx2">
                    <a:lumMod val="75000"/>
                  </a:schemeClr>
                </a:solidFill>
              </a:rPr>
              <a:t> de nou</a:t>
            </a:r>
            <a:r>
              <a:rPr lang="ro-RO" sz="1800" dirty="0">
                <a:solidFill>
                  <a:schemeClr val="tx2">
                    <a:lumMod val="75000"/>
                  </a:schemeClr>
                </a:solidFill>
              </a:rPr>
              <a:t>ă</a:t>
            </a:r>
            <a:r>
              <a:rPr lang="it-IT" sz="1800" dirty="0">
                <a:solidFill>
                  <a:schemeClr val="tx2">
                    <a:lumMod val="75000"/>
                  </a:schemeClr>
                </a:solidFill>
              </a:rPr>
              <a:t> genera</a:t>
            </a:r>
            <a:r>
              <a:rPr lang="ro-RO" sz="1800" dirty="0">
                <a:solidFill>
                  <a:schemeClr val="tx2">
                    <a:lumMod val="75000"/>
                  </a:schemeClr>
                </a:solidFill>
              </a:rPr>
              <a:t>ț</a:t>
            </a:r>
            <a:r>
              <a:rPr lang="it-IT" sz="1800" dirty="0">
                <a:solidFill>
                  <a:schemeClr val="tx2">
                    <a:lumMod val="75000"/>
                  </a:schemeClr>
                </a:solidFill>
              </a:rPr>
              <a:t>ie (NGN) impune revizuirea permanent</a:t>
            </a:r>
            <a:r>
              <a:rPr lang="ro-RO" sz="1800" dirty="0">
                <a:solidFill>
                  <a:schemeClr val="tx2">
                    <a:lumMod val="75000"/>
                  </a:schemeClr>
                </a:solidFill>
              </a:rPr>
              <a:t>ă</a:t>
            </a:r>
            <a:r>
              <a:rPr lang="it-IT" sz="1800" dirty="0">
                <a:solidFill>
                  <a:schemeClr val="tx2">
                    <a:lumMod val="75000"/>
                  </a:schemeClr>
                </a:solidFill>
              </a:rPr>
              <a:t> a cadrului legal</a:t>
            </a:r>
          </a:p>
          <a:p>
            <a:pPr lvl="2">
              <a:buFont typeface="Wingdings" panose="05000000000000000000" pitchFamily="2" charset="2"/>
              <a:buChar char="§"/>
            </a:pPr>
            <a:endParaRPr lang="it-IT" sz="1800" dirty="0">
              <a:solidFill>
                <a:schemeClr val="tx2">
                  <a:lumMod val="75000"/>
                </a:schemeClr>
              </a:solidFill>
            </a:endParaRPr>
          </a:p>
          <a:p>
            <a:pPr>
              <a:buFont typeface="Wingdings" panose="05000000000000000000" pitchFamily="2" charset="2"/>
              <a:buChar char="§"/>
            </a:pPr>
            <a:endParaRPr lang="it-IT"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41352227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Descrierea Livrabilului L4 (2)</a:t>
            </a:r>
            <a:endParaRPr lang="ro-RO" sz="2400" b="1" dirty="0">
              <a:solidFill>
                <a:schemeClr val="tx2">
                  <a:lumMod val="75000"/>
                </a:schemeClr>
              </a:solidFill>
            </a:endParaRPr>
          </a:p>
          <a:p>
            <a:pPr marL="0" indent="0" algn="just">
              <a:buNone/>
            </a:pPr>
            <a:r>
              <a:rPr lang="pt-BR" sz="2000" b="1" dirty="0">
                <a:solidFill>
                  <a:schemeClr val="tx2">
                    <a:lumMod val="75000"/>
                  </a:schemeClr>
                </a:solidFill>
              </a:rPr>
              <a:t>Prezentarea Proiectului de act normativ (continuare)</a:t>
            </a:r>
          </a:p>
          <a:p>
            <a:pPr lvl="1">
              <a:buFont typeface="Wingdings" panose="05000000000000000000" pitchFamily="2" charset="2"/>
              <a:buChar char="§"/>
            </a:pPr>
            <a:r>
              <a:rPr lang="it-IT" sz="1800" dirty="0">
                <a:solidFill>
                  <a:schemeClr val="tx2">
                    <a:lumMod val="75000"/>
                  </a:schemeClr>
                </a:solidFill>
              </a:rPr>
              <a:t>Adoptarea actului normativ este necesar</a:t>
            </a:r>
            <a:r>
              <a:rPr lang="ro-RO" sz="1800" dirty="0">
                <a:solidFill>
                  <a:schemeClr val="tx2">
                    <a:lumMod val="75000"/>
                  </a:schemeClr>
                </a:solidFill>
              </a:rPr>
              <a:t>ă</a:t>
            </a:r>
            <a:r>
              <a:rPr lang="it-IT" sz="1800" dirty="0">
                <a:solidFill>
                  <a:schemeClr val="tx2">
                    <a:lumMod val="75000"/>
                  </a:schemeClr>
                </a:solidFill>
              </a:rPr>
              <a:t> </a:t>
            </a:r>
            <a:r>
              <a:rPr lang="ro-RO" sz="1800" dirty="0">
                <a:solidFill>
                  <a:schemeClr val="tx2">
                    <a:lumMod val="75000"/>
                  </a:schemeClr>
                </a:solidFill>
              </a:rPr>
              <a:t>î</a:t>
            </a:r>
            <a:r>
              <a:rPr lang="it-IT" sz="1800" dirty="0">
                <a:solidFill>
                  <a:schemeClr val="tx2">
                    <a:lumMod val="75000"/>
                  </a:schemeClr>
                </a:solidFill>
              </a:rPr>
              <a:t>ntrucat: </a:t>
            </a:r>
          </a:p>
          <a:p>
            <a:pPr lvl="2">
              <a:buFont typeface="Wingdings" panose="05000000000000000000" pitchFamily="2" charset="2"/>
              <a:buChar char="§"/>
            </a:pPr>
            <a:r>
              <a:rPr lang="it-IT" sz="1800" dirty="0">
                <a:solidFill>
                  <a:schemeClr val="tx2">
                    <a:lumMod val="75000"/>
                  </a:schemeClr>
                </a:solidFill>
              </a:rPr>
              <a:t>Sistematizarea legisla</a:t>
            </a:r>
            <a:r>
              <a:rPr lang="ro-RO" sz="1800" dirty="0">
                <a:solidFill>
                  <a:schemeClr val="tx2">
                    <a:lumMod val="75000"/>
                  </a:schemeClr>
                </a:solidFill>
              </a:rPr>
              <a:t>ț</a:t>
            </a:r>
            <a:r>
              <a:rPr lang="it-IT" sz="1800" dirty="0">
                <a:solidFill>
                  <a:schemeClr val="tx2">
                    <a:lumMod val="75000"/>
                  </a:schemeClr>
                </a:solidFill>
              </a:rPr>
              <a:t>iei </a:t>
            </a:r>
            <a:r>
              <a:rPr lang="ro-RO" sz="1800" dirty="0">
                <a:solidFill>
                  <a:schemeClr val="tx2">
                    <a:lumMod val="75000"/>
                  </a:schemeClr>
                </a:solidFill>
              </a:rPr>
              <a:t>ș</a:t>
            </a:r>
            <a:r>
              <a:rPr lang="it-IT" sz="1800" dirty="0">
                <a:solidFill>
                  <a:schemeClr val="tx2">
                    <a:lumMod val="75000"/>
                  </a:schemeClr>
                </a:solidFill>
              </a:rPr>
              <a:t>i reducerea birocra</a:t>
            </a:r>
            <a:r>
              <a:rPr lang="ro-RO" sz="1800" dirty="0">
                <a:solidFill>
                  <a:schemeClr val="tx2">
                    <a:lumMod val="75000"/>
                  </a:schemeClr>
                </a:solidFill>
              </a:rPr>
              <a:t>ț</a:t>
            </a:r>
            <a:r>
              <a:rPr lang="it-IT" sz="1800" dirty="0">
                <a:solidFill>
                  <a:schemeClr val="tx2">
                    <a:lumMod val="75000"/>
                  </a:schemeClr>
                </a:solidFill>
              </a:rPr>
              <a:t>iei pentru mediul de afaceri reprezint</a:t>
            </a:r>
            <a:r>
              <a:rPr lang="ro-RO" sz="1800" dirty="0">
                <a:solidFill>
                  <a:schemeClr val="tx2">
                    <a:lumMod val="75000"/>
                  </a:schemeClr>
                </a:solidFill>
              </a:rPr>
              <a:t>ă</a:t>
            </a:r>
            <a:r>
              <a:rPr lang="it-IT" sz="1800" dirty="0">
                <a:solidFill>
                  <a:schemeClr val="tx2">
                    <a:lumMod val="75000"/>
                  </a:schemeClr>
                </a:solidFill>
              </a:rPr>
              <a:t> o prioritate na</a:t>
            </a:r>
            <a:r>
              <a:rPr lang="ro-RO" sz="1800" dirty="0">
                <a:solidFill>
                  <a:schemeClr val="tx2">
                    <a:lumMod val="75000"/>
                  </a:schemeClr>
                </a:solidFill>
              </a:rPr>
              <a:t>ț</a:t>
            </a:r>
            <a:r>
              <a:rPr lang="it-IT" sz="1800" dirty="0">
                <a:solidFill>
                  <a:schemeClr val="tx2">
                    <a:lumMod val="75000"/>
                  </a:schemeClr>
                </a:solidFill>
              </a:rPr>
              <a:t>ional</a:t>
            </a:r>
            <a:r>
              <a:rPr lang="ro-RO" sz="1800" dirty="0">
                <a:solidFill>
                  <a:schemeClr val="tx2">
                    <a:lumMod val="75000"/>
                  </a:schemeClr>
                </a:solidFill>
              </a:rPr>
              <a:t>ă</a:t>
            </a:r>
            <a:r>
              <a:rPr lang="it-IT" sz="1800" dirty="0">
                <a:solidFill>
                  <a:schemeClr val="tx2">
                    <a:lumMod val="75000"/>
                  </a:schemeClr>
                </a:solidFill>
              </a:rPr>
              <a:t> potrivit obiectivelor Strategiei privind mai buna reglementare 2014-2020</a:t>
            </a:r>
          </a:p>
          <a:p>
            <a:pPr lvl="2">
              <a:buFont typeface="Wingdings" panose="05000000000000000000" pitchFamily="2" charset="2"/>
              <a:buChar char="§"/>
            </a:pPr>
            <a:r>
              <a:rPr lang="it-IT" sz="1800" dirty="0">
                <a:solidFill>
                  <a:schemeClr val="tx2">
                    <a:lumMod val="75000"/>
                  </a:schemeClr>
                </a:solidFill>
              </a:rPr>
              <a:t>Neadoptarea de urgen</a:t>
            </a:r>
            <a:r>
              <a:rPr lang="ro-RO" sz="1800" dirty="0">
                <a:solidFill>
                  <a:schemeClr val="tx2">
                    <a:lumMod val="75000"/>
                  </a:schemeClr>
                </a:solidFill>
              </a:rPr>
              <a:t>ță</a:t>
            </a:r>
            <a:r>
              <a:rPr lang="it-IT" sz="1800" dirty="0">
                <a:solidFill>
                  <a:schemeClr val="tx2">
                    <a:lumMod val="75000"/>
                  </a:schemeClr>
                </a:solidFill>
              </a:rPr>
              <a:t> a masurilor propuse poate conduce la </a:t>
            </a:r>
            <a:r>
              <a:rPr lang="ro-RO" sz="1800" dirty="0">
                <a:solidFill>
                  <a:schemeClr val="tx2">
                    <a:lumMod val="75000"/>
                  </a:schemeClr>
                </a:solidFill>
              </a:rPr>
              <a:t>î</a:t>
            </a:r>
            <a:r>
              <a:rPr lang="it-IT" sz="1800" dirty="0">
                <a:solidFill>
                  <a:schemeClr val="tx2">
                    <a:lumMod val="75000"/>
                  </a:schemeClr>
                </a:solidFill>
              </a:rPr>
              <a:t>ntarzieri </a:t>
            </a:r>
            <a:r>
              <a:rPr lang="ro-RO" sz="1800" dirty="0">
                <a:solidFill>
                  <a:schemeClr val="tx2">
                    <a:lumMod val="75000"/>
                  </a:schemeClr>
                </a:solidFill>
              </a:rPr>
              <a:t>î</a:t>
            </a:r>
            <a:r>
              <a:rPr lang="it-IT" sz="1800" dirty="0">
                <a:solidFill>
                  <a:schemeClr val="tx2">
                    <a:lumMod val="75000"/>
                  </a:schemeClr>
                </a:solidFill>
              </a:rPr>
              <a:t>n ceea ce prive</a:t>
            </a:r>
            <a:r>
              <a:rPr lang="ro-RO" sz="1800" dirty="0">
                <a:solidFill>
                  <a:schemeClr val="tx2">
                    <a:lumMod val="75000"/>
                  </a:schemeClr>
                </a:solidFill>
              </a:rPr>
              <a:t>ș</a:t>
            </a:r>
            <a:r>
              <a:rPr lang="it-IT" sz="1800" dirty="0">
                <a:solidFill>
                  <a:schemeClr val="tx2">
                    <a:lumMod val="75000"/>
                  </a:schemeClr>
                </a:solidFill>
              </a:rPr>
              <a:t>te punerea </a:t>
            </a:r>
            <a:r>
              <a:rPr lang="ro-RO" sz="1800" dirty="0">
                <a:solidFill>
                  <a:schemeClr val="tx2">
                    <a:lumMod val="75000"/>
                  </a:schemeClr>
                </a:solidFill>
              </a:rPr>
              <a:t>î</a:t>
            </a:r>
            <a:r>
              <a:rPr lang="it-IT" sz="1800" dirty="0">
                <a:solidFill>
                  <a:schemeClr val="tx2">
                    <a:lumMod val="75000"/>
                  </a:schemeClr>
                </a:solidFill>
              </a:rPr>
              <a:t>n practic</a:t>
            </a:r>
            <a:r>
              <a:rPr lang="ro-RO" sz="1800" dirty="0">
                <a:solidFill>
                  <a:schemeClr val="tx2">
                    <a:lumMod val="75000"/>
                  </a:schemeClr>
                </a:solidFill>
              </a:rPr>
              <a:t>ă</a:t>
            </a:r>
            <a:r>
              <a:rPr lang="it-IT" sz="1800" dirty="0">
                <a:solidFill>
                  <a:schemeClr val="tx2">
                    <a:lumMod val="75000"/>
                  </a:schemeClr>
                </a:solidFill>
              </a:rPr>
              <a:t> de c</a:t>
            </a:r>
            <a:r>
              <a:rPr lang="ro-RO" sz="1800" dirty="0">
                <a:solidFill>
                  <a:schemeClr val="tx2">
                    <a:lumMod val="75000"/>
                  </a:schemeClr>
                </a:solidFill>
              </a:rPr>
              <a:t>ă</a:t>
            </a:r>
            <a:r>
              <a:rPr lang="it-IT" sz="1800" dirty="0">
                <a:solidFill>
                  <a:schemeClr val="tx2">
                    <a:lumMod val="75000"/>
                  </a:schemeClr>
                </a:solidFill>
              </a:rPr>
              <a:t>tre Rom</a:t>
            </a:r>
            <a:r>
              <a:rPr lang="ro-RO" sz="1800" dirty="0">
                <a:solidFill>
                  <a:schemeClr val="tx2">
                    <a:lumMod val="75000"/>
                  </a:schemeClr>
                </a:solidFill>
              </a:rPr>
              <a:t>â</a:t>
            </a:r>
            <a:r>
              <a:rPr lang="it-IT" sz="1800" dirty="0">
                <a:solidFill>
                  <a:schemeClr val="tx2">
                    <a:lumMod val="75000"/>
                  </a:schemeClr>
                </a:solidFill>
              </a:rPr>
              <a:t>nia a recomand</a:t>
            </a:r>
            <a:r>
              <a:rPr lang="ro-RO" sz="1800" dirty="0">
                <a:solidFill>
                  <a:schemeClr val="tx2">
                    <a:lumMod val="75000"/>
                  </a:schemeClr>
                </a:solidFill>
              </a:rPr>
              <a:t>ă</a:t>
            </a:r>
            <a:r>
              <a:rPr lang="it-IT" sz="1800" dirty="0">
                <a:solidFill>
                  <a:schemeClr val="tx2">
                    <a:lumMod val="75000"/>
                  </a:schemeClr>
                </a:solidFill>
              </a:rPr>
              <a:t>rilor Uniunii Europene privind adoptarea masurilor pentru mai buna reglementare la nivel na</a:t>
            </a:r>
            <a:r>
              <a:rPr lang="ro-RO" sz="1800" dirty="0">
                <a:solidFill>
                  <a:schemeClr val="tx2">
                    <a:lumMod val="75000"/>
                  </a:schemeClr>
                </a:solidFill>
              </a:rPr>
              <a:t>ț</a:t>
            </a:r>
            <a:r>
              <a:rPr lang="it-IT" sz="1800" dirty="0">
                <a:solidFill>
                  <a:schemeClr val="tx2">
                    <a:lumMod val="75000"/>
                  </a:schemeClr>
                </a:solidFill>
              </a:rPr>
              <a:t>ional</a:t>
            </a:r>
          </a:p>
          <a:p>
            <a:pPr lvl="1">
              <a:buFont typeface="Wingdings" panose="05000000000000000000" pitchFamily="2" charset="2"/>
              <a:buChar char="§"/>
            </a:pPr>
            <a:r>
              <a:rPr lang="it-IT" sz="1800" dirty="0">
                <a:solidFill>
                  <a:schemeClr val="tx2">
                    <a:lumMod val="75000"/>
                  </a:schemeClr>
                </a:solidFill>
              </a:rPr>
              <a:t>Proiectul urm</a:t>
            </a:r>
            <a:r>
              <a:rPr lang="ro-RO" sz="1800" dirty="0">
                <a:solidFill>
                  <a:schemeClr val="tx2">
                    <a:lumMod val="75000"/>
                  </a:schemeClr>
                </a:solidFill>
              </a:rPr>
              <a:t>ă</a:t>
            </a:r>
            <a:r>
              <a:rPr lang="it-IT" sz="1800" dirty="0">
                <a:solidFill>
                  <a:schemeClr val="tx2">
                    <a:lumMod val="75000"/>
                  </a:schemeClr>
                </a:solidFill>
              </a:rPr>
              <a:t>re</a:t>
            </a:r>
            <a:r>
              <a:rPr lang="ro-RO" sz="1800" dirty="0">
                <a:solidFill>
                  <a:schemeClr val="tx2">
                    <a:lumMod val="75000"/>
                  </a:schemeClr>
                </a:solidFill>
              </a:rPr>
              <a:t>ș</a:t>
            </a:r>
            <a:r>
              <a:rPr lang="it-IT" sz="1800" dirty="0">
                <a:solidFill>
                  <a:schemeClr val="tx2">
                    <a:lumMod val="75000"/>
                  </a:schemeClr>
                </a:solidFill>
              </a:rPr>
              <a:t>te s</a:t>
            </a:r>
            <a:r>
              <a:rPr lang="ro-RO" sz="1800" dirty="0">
                <a:solidFill>
                  <a:schemeClr val="tx2">
                    <a:lumMod val="75000"/>
                  </a:schemeClr>
                </a:solidFill>
              </a:rPr>
              <a:t>ă</a:t>
            </a:r>
            <a:r>
              <a:rPr lang="it-IT" sz="1800" dirty="0">
                <a:solidFill>
                  <a:schemeClr val="tx2">
                    <a:lumMod val="75000"/>
                  </a:schemeClr>
                </a:solidFill>
              </a:rPr>
              <a:t> elimine disfunc</a:t>
            </a:r>
            <a:r>
              <a:rPr lang="ro-RO" sz="1800" dirty="0">
                <a:solidFill>
                  <a:schemeClr val="tx2">
                    <a:lumMod val="75000"/>
                  </a:schemeClr>
                </a:solidFill>
              </a:rPr>
              <a:t>ț</a:t>
            </a:r>
            <a:r>
              <a:rPr lang="it-IT" sz="1800" dirty="0">
                <a:solidFill>
                  <a:schemeClr val="tx2">
                    <a:lumMod val="75000"/>
                  </a:schemeClr>
                </a:solidFill>
              </a:rPr>
              <a:t>ionalit</a:t>
            </a:r>
            <a:r>
              <a:rPr lang="ro-RO" sz="1800" dirty="0">
                <a:solidFill>
                  <a:schemeClr val="tx2">
                    <a:lumMod val="75000"/>
                  </a:schemeClr>
                </a:solidFill>
              </a:rPr>
              <a:t>ăț</a:t>
            </a:r>
            <a:r>
              <a:rPr lang="it-IT" sz="1800" dirty="0">
                <a:solidFill>
                  <a:schemeClr val="tx2">
                    <a:lumMod val="75000"/>
                  </a:schemeClr>
                </a:solidFill>
              </a:rPr>
              <a:t>ile constatate </a:t>
            </a:r>
            <a:r>
              <a:rPr lang="ro-RO" sz="1800" dirty="0">
                <a:solidFill>
                  <a:schemeClr val="tx2">
                    <a:lumMod val="75000"/>
                  </a:schemeClr>
                </a:solidFill>
              </a:rPr>
              <a:t>î</a:t>
            </a:r>
            <a:r>
              <a:rPr lang="it-IT" sz="1800" dirty="0">
                <a:solidFill>
                  <a:schemeClr val="tx2">
                    <a:lumMod val="75000"/>
                  </a:schemeClr>
                </a:solidFill>
              </a:rPr>
              <a:t>n ceea ce prive</a:t>
            </a:r>
            <a:r>
              <a:rPr lang="ro-RO" sz="1800" dirty="0">
                <a:solidFill>
                  <a:schemeClr val="tx2">
                    <a:lumMod val="75000"/>
                  </a:schemeClr>
                </a:solidFill>
              </a:rPr>
              <a:t>ș</a:t>
            </a:r>
            <a:r>
              <a:rPr lang="it-IT" sz="1800" dirty="0">
                <a:solidFill>
                  <a:schemeClr val="tx2">
                    <a:lumMod val="75000"/>
                  </a:schemeClr>
                </a:solidFill>
              </a:rPr>
              <a:t>te</a:t>
            </a:r>
          </a:p>
          <a:p>
            <a:pPr lvl="2">
              <a:buFont typeface="Wingdings" panose="05000000000000000000" pitchFamily="2" charset="2"/>
              <a:buChar char="§"/>
            </a:pPr>
            <a:r>
              <a:rPr lang="ro-RO" sz="1800" dirty="0">
                <a:solidFill>
                  <a:schemeClr val="tx2">
                    <a:lumMod val="75000"/>
                  </a:schemeClr>
                </a:solidFill>
              </a:rPr>
              <a:t>u</a:t>
            </a:r>
            <a:r>
              <a:rPr lang="it-IT" sz="1800" dirty="0">
                <a:solidFill>
                  <a:schemeClr val="tx2">
                    <a:lumMod val="75000"/>
                  </a:schemeClr>
                </a:solidFill>
              </a:rPr>
              <a:t>nele dispozi</a:t>
            </a:r>
            <a:r>
              <a:rPr lang="ro-RO" sz="1800" dirty="0">
                <a:solidFill>
                  <a:schemeClr val="tx2">
                    <a:lumMod val="75000"/>
                  </a:schemeClr>
                </a:solidFill>
              </a:rPr>
              <a:t>ț</a:t>
            </a:r>
            <a:r>
              <a:rPr lang="it-IT" sz="1800" dirty="0">
                <a:solidFill>
                  <a:schemeClr val="tx2">
                    <a:lumMod val="75000"/>
                  </a:schemeClr>
                </a:solidFill>
              </a:rPr>
              <a:t>ii ale Legii nr. 159/2016</a:t>
            </a:r>
          </a:p>
          <a:p>
            <a:pPr lvl="2">
              <a:buFont typeface="Wingdings" panose="05000000000000000000" pitchFamily="2" charset="2"/>
              <a:buChar char="§"/>
            </a:pPr>
            <a:r>
              <a:rPr lang="ro-RO" sz="1800" dirty="0">
                <a:solidFill>
                  <a:schemeClr val="tx2">
                    <a:lumMod val="75000"/>
                  </a:schemeClr>
                </a:solidFill>
              </a:rPr>
              <a:t>încetarea producerii efectelor juridice ale </a:t>
            </a:r>
            <a:r>
              <a:rPr lang="it-IT" sz="1800" dirty="0">
                <a:solidFill>
                  <a:schemeClr val="tx2">
                    <a:lumMod val="75000"/>
                  </a:schemeClr>
                </a:solidFill>
              </a:rPr>
              <a:t>OG nr. 34/2004</a:t>
            </a:r>
          </a:p>
          <a:p>
            <a:pPr lvl="2">
              <a:buFont typeface="Wingdings" panose="05000000000000000000" pitchFamily="2" charset="2"/>
              <a:buChar char="§"/>
            </a:pPr>
            <a:endParaRPr lang="it-IT" sz="1800" dirty="0">
              <a:solidFill>
                <a:schemeClr val="tx2">
                  <a:lumMod val="75000"/>
                </a:schemeClr>
              </a:solidFill>
            </a:endParaRPr>
          </a:p>
          <a:p>
            <a:pPr>
              <a:buFont typeface="Wingdings" panose="05000000000000000000" pitchFamily="2" charset="2"/>
              <a:buChar char="§"/>
            </a:pPr>
            <a:endParaRPr lang="it-IT"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41358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Descrierea Livrabilului L4 (3)</a:t>
            </a:r>
            <a:endParaRPr lang="ro-RO" sz="2400" b="1" dirty="0">
              <a:solidFill>
                <a:schemeClr val="tx2">
                  <a:lumMod val="75000"/>
                </a:schemeClr>
              </a:solidFill>
            </a:endParaRPr>
          </a:p>
          <a:p>
            <a:pPr marL="0" indent="0" algn="just">
              <a:buNone/>
            </a:pPr>
            <a:r>
              <a:rPr lang="it-IT" sz="2000" b="1" dirty="0">
                <a:solidFill>
                  <a:schemeClr val="tx2">
                    <a:lumMod val="75000"/>
                  </a:schemeClr>
                </a:solidFill>
              </a:rPr>
              <a:t>Propuneri de modificare </a:t>
            </a:r>
            <a:r>
              <a:rPr lang="ro-RO" sz="2000" b="1" dirty="0">
                <a:solidFill>
                  <a:schemeClr val="tx2">
                    <a:lumMod val="75000"/>
                  </a:schemeClr>
                </a:solidFill>
              </a:rPr>
              <a:t>ș</a:t>
            </a:r>
            <a:r>
              <a:rPr lang="it-IT" sz="2000" b="1" dirty="0">
                <a:solidFill>
                  <a:schemeClr val="tx2">
                    <a:lumMod val="75000"/>
                  </a:schemeClr>
                </a:solidFill>
              </a:rPr>
              <a:t>i completare a Legii nr. 159/2016 </a:t>
            </a:r>
            <a:r>
              <a:rPr lang="it-IT" sz="2000" dirty="0">
                <a:solidFill>
                  <a:schemeClr val="tx2">
                    <a:lumMod val="75000"/>
                  </a:schemeClr>
                </a:solidFill>
                <a:hlinkClick r:id="rId2" action="ppaction://hlinkfile"/>
              </a:rPr>
              <a:t>[link] </a:t>
            </a:r>
            <a:r>
              <a:rPr lang="it-IT" sz="2000" dirty="0">
                <a:solidFill>
                  <a:schemeClr val="tx2">
                    <a:lumMod val="75000"/>
                  </a:schemeClr>
                </a:solidFill>
              </a:rPr>
              <a:t>; </a:t>
            </a:r>
            <a:r>
              <a:rPr lang="it-IT" sz="2000" dirty="0">
                <a:solidFill>
                  <a:schemeClr val="tx2">
                    <a:lumMod val="75000"/>
                  </a:schemeClr>
                </a:solidFill>
                <a:hlinkClick r:id="rId3" action="ppaction://hlinkfile"/>
              </a:rPr>
              <a:t>[link]</a:t>
            </a:r>
            <a:endParaRPr lang="pt-BR" sz="2000" b="1" dirty="0">
              <a:solidFill>
                <a:schemeClr val="tx2">
                  <a:lumMod val="75000"/>
                </a:schemeClr>
              </a:solidFill>
            </a:endParaRPr>
          </a:p>
          <a:p>
            <a:pPr lvl="1">
              <a:buFont typeface="Wingdings" panose="05000000000000000000" pitchFamily="2" charset="2"/>
              <a:buChar char="§"/>
            </a:pPr>
            <a:r>
              <a:rPr lang="it-IT" sz="1800" dirty="0">
                <a:solidFill>
                  <a:schemeClr val="tx2">
                    <a:lumMod val="75000"/>
                  </a:schemeClr>
                </a:solidFill>
              </a:rPr>
              <a:t>modificarea/completarea modului de calcul al tarifelor maxime prev</a:t>
            </a:r>
            <a:r>
              <a:rPr lang="ro-RO" sz="1800" dirty="0">
                <a:solidFill>
                  <a:schemeClr val="tx2">
                    <a:lumMod val="75000"/>
                  </a:schemeClr>
                </a:solidFill>
              </a:rPr>
              <a:t>ă</a:t>
            </a:r>
            <a:r>
              <a:rPr lang="it-IT" sz="1800" dirty="0">
                <a:solidFill>
                  <a:schemeClr val="tx2">
                    <a:lumMod val="75000"/>
                  </a:schemeClr>
                </a:solidFill>
              </a:rPr>
              <a:t>zut de art. 6 alin. (6) </a:t>
            </a:r>
          </a:p>
          <a:p>
            <a:pPr lvl="1">
              <a:buFont typeface="Wingdings" panose="05000000000000000000" pitchFamily="2" charset="2"/>
              <a:buChar char="§"/>
            </a:pPr>
            <a:r>
              <a:rPr lang="it-IT" sz="1800" dirty="0">
                <a:solidFill>
                  <a:schemeClr val="tx2">
                    <a:lumMod val="75000"/>
                  </a:schemeClr>
                </a:solidFill>
              </a:rPr>
              <a:t>modificarea modului de calcul al pre</a:t>
            </a:r>
            <a:r>
              <a:rPr lang="ro-RO" sz="1800" dirty="0">
                <a:solidFill>
                  <a:schemeClr val="tx2">
                    <a:lumMod val="75000"/>
                  </a:schemeClr>
                </a:solidFill>
              </a:rPr>
              <a:t>ț</a:t>
            </a:r>
            <a:r>
              <a:rPr lang="it-IT" sz="1800" dirty="0">
                <a:solidFill>
                  <a:schemeClr val="tx2">
                    <a:lumMod val="75000"/>
                  </a:schemeClr>
                </a:solidFill>
              </a:rPr>
              <a:t>ului datorat de furnizorul de re</a:t>
            </a:r>
            <a:r>
              <a:rPr lang="ro-RO" sz="1800" dirty="0">
                <a:solidFill>
                  <a:schemeClr val="tx2">
                    <a:lumMod val="75000"/>
                  </a:schemeClr>
                </a:solidFill>
              </a:rPr>
              <a:t>ț</a:t>
            </a:r>
            <a:r>
              <a:rPr lang="it-IT" sz="1800" dirty="0">
                <a:solidFill>
                  <a:schemeClr val="tx2">
                    <a:lumMod val="75000"/>
                  </a:schemeClr>
                </a:solidFill>
              </a:rPr>
              <a:t>ele publice de comunica</a:t>
            </a:r>
            <a:r>
              <a:rPr lang="ro-RO" sz="1800" dirty="0">
                <a:solidFill>
                  <a:schemeClr val="tx2">
                    <a:lumMod val="75000"/>
                  </a:schemeClr>
                </a:solidFill>
              </a:rPr>
              <a:t>ț</a:t>
            </a:r>
            <a:r>
              <a:rPr lang="it-IT" sz="1800" dirty="0">
                <a:solidFill>
                  <a:schemeClr val="tx2">
                    <a:lumMod val="75000"/>
                  </a:schemeClr>
                </a:solidFill>
              </a:rPr>
              <a:t>ii electronice pentru exercitarea dreptului de acces pe proprietatea privat</a:t>
            </a:r>
            <a:r>
              <a:rPr lang="ro-RO" sz="1800" dirty="0">
                <a:solidFill>
                  <a:schemeClr val="tx2">
                    <a:lumMod val="75000"/>
                  </a:schemeClr>
                </a:solidFill>
              </a:rPr>
              <a:t>ă</a:t>
            </a:r>
            <a:r>
              <a:rPr lang="it-IT" sz="1800" dirty="0">
                <a:solidFill>
                  <a:schemeClr val="tx2">
                    <a:lumMod val="75000"/>
                  </a:schemeClr>
                </a:solidFill>
              </a:rPr>
              <a:t>, prev</a:t>
            </a:r>
            <a:r>
              <a:rPr lang="ro-RO" sz="1800" dirty="0">
                <a:solidFill>
                  <a:schemeClr val="tx2">
                    <a:lumMod val="75000"/>
                  </a:schemeClr>
                </a:solidFill>
              </a:rPr>
              <a:t>ă</a:t>
            </a:r>
            <a:r>
              <a:rPr lang="it-IT" sz="1800" dirty="0">
                <a:solidFill>
                  <a:schemeClr val="tx2">
                    <a:lumMod val="75000"/>
                  </a:schemeClr>
                </a:solidFill>
              </a:rPr>
              <a:t>zut la art.11 alin. (4) </a:t>
            </a:r>
          </a:p>
          <a:p>
            <a:pPr lvl="1">
              <a:buFont typeface="Wingdings" panose="05000000000000000000" pitchFamily="2" charset="2"/>
              <a:buChar char="§"/>
            </a:pPr>
            <a:r>
              <a:rPr lang="it-IT" sz="1800" dirty="0">
                <a:solidFill>
                  <a:schemeClr val="tx2">
                    <a:lumMod val="75000"/>
                  </a:schemeClr>
                </a:solidFill>
              </a:rPr>
              <a:t>reducerea unor termene excesiv de mari </a:t>
            </a:r>
            <a:r>
              <a:rPr lang="ro-RO" sz="1800" dirty="0">
                <a:solidFill>
                  <a:schemeClr val="tx2">
                    <a:lumMod val="75000"/>
                  </a:schemeClr>
                </a:solidFill>
              </a:rPr>
              <a:t>î</a:t>
            </a:r>
            <a:r>
              <a:rPr lang="it-IT" sz="1800" dirty="0">
                <a:solidFill>
                  <a:schemeClr val="tx2">
                    <a:lumMod val="75000"/>
                  </a:schemeClr>
                </a:solidFill>
              </a:rPr>
              <a:t>n raport cu complexitatea problemei pentru care au fost instituite</a:t>
            </a:r>
          </a:p>
          <a:p>
            <a:pPr lvl="1">
              <a:buFont typeface="Wingdings" panose="05000000000000000000" pitchFamily="2" charset="2"/>
              <a:buChar char="§"/>
            </a:pPr>
            <a:r>
              <a:rPr lang="it-IT" sz="1800" dirty="0">
                <a:solidFill>
                  <a:schemeClr val="tx2">
                    <a:lumMod val="75000"/>
                  </a:schemeClr>
                </a:solidFill>
              </a:rPr>
              <a:t>instituirea de noi sanc</a:t>
            </a:r>
            <a:r>
              <a:rPr lang="ro-RO" sz="1800" dirty="0">
                <a:solidFill>
                  <a:schemeClr val="tx2">
                    <a:lumMod val="75000"/>
                  </a:schemeClr>
                </a:solidFill>
              </a:rPr>
              <a:t>ț</a:t>
            </a:r>
            <a:r>
              <a:rPr lang="it-IT" sz="1800" dirty="0">
                <a:solidFill>
                  <a:schemeClr val="tx2">
                    <a:lumMod val="75000"/>
                  </a:schemeClr>
                </a:solidFill>
              </a:rPr>
              <a:t>iuni pentru </a:t>
            </a:r>
            <a:r>
              <a:rPr lang="ro-RO" sz="1800" dirty="0">
                <a:solidFill>
                  <a:schemeClr val="tx2">
                    <a:lumMod val="75000"/>
                  </a:schemeClr>
                </a:solidFill>
              </a:rPr>
              <a:t>î</a:t>
            </a:r>
            <a:r>
              <a:rPr lang="it-IT" sz="1800" dirty="0">
                <a:solidFill>
                  <a:schemeClr val="tx2">
                    <a:lumMod val="75000"/>
                  </a:schemeClr>
                </a:solidFill>
              </a:rPr>
              <a:t>nc</a:t>
            </a:r>
            <a:r>
              <a:rPr lang="ro-RO" sz="1800" dirty="0">
                <a:solidFill>
                  <a:schemeClr val="tx2">
                    <a:lumMod val="75000"/>
                  </a:schemeClr>
                </a:solidFill>
              </a:rPr>
              <a:t>ă</a:t>
            </a:r>
            <a:r>
              <a:rPr lang="it-IT" sz="1800" dirty="0">
                <a:solidFill>
                  <a:schemeClr val="tx2">
                    <a:lumMod val="75000"/>
                  </a:schemeClr>
                </a:solidFill>
              </a:rPr>
              <a:t>lcarea dispozi</a:t>
            </a:r>
            <a:r>
              <a:rPr lang="ro-RO" sz="1800" dirty="0">
                <a:solidFill>
                  <a:schemeClr val="tx2">
                    <a:lumMod val="75000"/>
                  </a:schemeClr>
                </a:solidFill>
              </a:rPr>
              <a:t>ț</a:t>
            </a:r>
            <a:r>
              <a:rPr lang="it-IT" sz="1800" dirty="0">
                <a:solidFill>
                  <a:schemeClr val="tx2">
                    <a:lumMod val="75000"/>
                  </a:schemeClr>
                </a:solidFill>
              </a:rPr>
              <a:t>iilor legale (completarea alin. (1) al art. 42)</a:t>
            </a:r>
          </a:p>
          <a:p>
            <a:pPr lvl="1">
              <a:buFont typeface="Wingdings" panose="05000000000000000000" pitchFamily="2" charset="2"/>
              <a:buChar char="§"/>
            </a:pPr>
            <a:r>
              <a:rPr lang="it-IT" sz="1800" dirty="0">
                <a:solidFill>
                  <a:schemeClr val="tx2">
                    <a:lumMod val="75000"/>
                  </a:schemeClr>
                </a:solidFill>
              </a:rPr>
              <a:t>Reformularea unor sintagme </a:t>
            </a:r>
            <a:r>
              <a:rPr lang="ro-RO" sz="1800" dirty="0">
                <a:solidFill>
                  <a:schemeClr val="tx2">
                    <a:lumMod val="75000"/>
                  </a:schemeClr>
                </a:solidFill>
              </a:rPr>
              <a:t>î</a:t>
            </a:r>
            <a:r>
              <a:rPr lang="it-IT" sz="1800" dirty="0">
                <a:solidFill>
                  <a:schemeClr val="tx2">
                    <a:lumMod val="75000"/>
                  </a:schemeClr>
                </a:solidFill>
              </a:rPr>
              <a:t>n scopul clarific</a:t>
            </a:r>
            <a:r>
              <a:rPr lang="ro-RO" sz="1800" dirty="0">
                <a:solidFill>
                  <a:schemeClr val="tx2">
                    <a:lumMod val="75000"/>
                  </a:schemeClr>
                </a:solidFill>
              </a:rPr>
              <a:t>ă</a:t>
            </a:r>
            <a:r>
              <a:rPr lang="it-IT" sz="1800" dirty="0">
                <a:solidFill>
                  <a:schemeClr val="tx2">
                    <a:lumMod val="75000"/>
                  </a:schemeClr>
                </a:solidFill>
              </a:rPr>
              <a:t>rii sensului unor reglement</a:t>
            </a:r>
            <a:r>
              <a:rPr lang="ro-RO" sz="1800" dirty="0">
                <a:solidFill>
                  <a:schemeClr val="tx2">
                    <a:lumMod val="75000"/>
                  </a:schemeClr>
                </a:solidFill>
              </a:rPr>
              <a:t>ă</a:t>
            </a:r>
            <a:r>
              <a:rPr lang="it-IT" sz="1800" dirty="0">
                <a:solidFill>
                  <a:schemeClr val="tx2">
                    <a:lumMod val="75000"/>
                  </a:schemeClr>
                </a:solidFill>
              </a:rPr>
              <a:t>ri  (art. 12 alin. (12), art. 22 alin. (3) si art. 23 alin. (3))</a:t>
            </a:r>
          </a:p>
          <a:p>
            <a:pPr lvl="1">
              <a:buFont typeface="Wingdings" panose="05000000000000000000" pitchFamily="2" charset="2"/>
              <a:buChar char="§"/>
            </a:pPr>
            <a:endParaRPr lang="it-IT" sz="1800" dirty="0">
              <a:solidFill>
                <a:schemeClr val="tx2">
                  <a:lumMod val="75000"/>
                </a:schemeClr>
              </a:solidFill>
            </a:endParaRPr>
          </a:p>
          <a:p>
            <a:pPr>
              <a:buFont typeface="Wingdings" panose="05000000000000000000" pitchFamily="2" charset="2"/>
              <a:buChar char="§"/>
            </a:pPr>
            <a:endParaRPr lang="it-IT"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8431012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ro-RO" sz="2400" b="1" dirty="0">
                <a:solidFill>
                  <a:schemeClr val="tx2">
                    <a:lumMod val="75000"/>
                  </a:schemeClr>
                </a:solidFill>
              </a:rPr>
              <a:t>V</a:t>
            </a:r>
            <a:r>
              <a:rPr lang="en-US" sz="2400" b="1" dirty="0">
                <a:solidFill>
                  <a:schemeClr val="tx2">
                    <a:lumMod val="75000"/>
                  </a:schemeClr>
                </a:solidFill>
              </a:rPr>
              <a:t>.</a:t>
            </a:r>
            <a:r>
              <a:rPr lang="ro-RO" sz="2400" b="1" dirty="0">
                <a:solidFill>
                  <a:schemeClr val="tx2">
                    <a:lumMod val="75000"/>
                  </a:schemeClr>
                </a:solidFill>
              </a:rPr>
              <a:t> P</a:t>
            </a:r>
            <a:r>
              <a:rPr lang="es-ES" sz="2400" b="1" dirty="0">
                <a:solidFill>
                  <a:schemeClr val="tx2">
                    <a:lumMod val="75000"/>
                  </a:schemeClr>
                </a:solidFill>
              </a:rPr>
              <a:t>roiect</a:t>
            </a:r>
            <a:r>
              <a:rPr lang="ro-RO" sz="2400" b="1" dirty="0">
                <a:solidFill>
                  <a:schemeClr val="tx2">
                    <a:lumMod val="75000"/>
                  </a:schemeClr>
                </a:solidFill>
              </a:rPr>
              <a:t>ul</a:t>
            </a:r>
            <a:r>
              <a:rPr lang="es-ES" sz="2400" b="1" dirty="0">
                <a:solidFill>
                  <a:schemeClr val="tx2">
                    <a:lumMod val="75000"/>
                  </a:schemeClr>
                </a:solidFill>
              </a:rPr>
              <a:t> de act normativ</a:t>
            </a:r>
            <a:r>
              <a:rPr lang="ro-RO" sz="2400" b="1" dirty="0">
                <a:solidFill>
                  <a:schemeClr val="tx2">
                    <a:lumMod val="75000"/>
                  </a:schemeClr>
                </a:solidFill>
              </a:rPr>
              <a:t> – </a:t>
            </a:r>
            <a:r>
              <a:rPr lang="en-GB" sz="2400" b="1" dirty="0">
                <a:solidFill>
                  <a:schemeClr val="tx2">
                    <a:lumMod val="75000"/>
                  </a:schemeClr>
                </a:solidFill>
              </a:rPr>
              <a:t>Descrierea Livrabilului L4 (4)</a:t>
            </a:r>
            <a:endParaRPr lang="ro-RO" sz="2400" b="1" dirty="0">
              <a:solidFill>
                <a:schemeClr val="tx2">
                  <a:lumMod val="75000"/>
                </a:schemeClr>
              </a:solidFill>
            </a:endParaRPr>
          </a:p>
          <a:p>
            <a:pPr marL="0" indent="0" algn="just">
              <a:buNone/>
            </a:pPr>
            <a:r>
              <a:rPr lang="it-IT" sz="2000" b="1" dirty="0">
                <a:solidFill>
                  <a:schemeClr val="tx2">
                    <a:lumMod val="75000"/>
                  </a:schemeClr>
                </a:solidFill>
              </a:rPr>
              <a:t>Propunere de abrogare expres</a:t>
            </a:r>
            <a:r>
              <a:rPr lang="ro-RO" sz="2000" b="1" dirty="0">
                <a:solidFill>
                  <a:schemeClr val="tx2">
                    <a:lumMod val="75000"/>
                  </a:schemeClr>
                </a:solidFill>
              </a:rPr>
              <a:t>ă</a:t>
            </a:r>
            <a:r>
              <a:rPr lang="it-IT" sz="2000" b="1" dirty="0">
                <a:solidFill>
                  <a:schemeClr val="tx2">
                    <a:lumMod val="75000"/>
                  </a:schemeClr>
                </a:solidFill>
              </a:rPr>
              <a:t> a OG nr. 34/2004</a:t>
            </a:r>
            <a:endParaRPr lang="pt-BR" sz="2000" b="1" dirty="0">
              <a:solidFill>
                <a:schemeClr val="tx2">
                  <a:lumMod val="75000"/>
                </a:schemeClr>
              </a:solidFill>
            </a:endParaRPr>
          </a:p>
          <a:p>
            <a:pPr lvl="1">
              <a:buFont typeface="Wingdings" panose="05000000000000000000" pitchFamily="2" charset="2"/>
              <a:buChar char="§"/>
            </a:pPr>
            <a:r>
              <a:rPr lang="it-IT" sz="1800" dirty="0">
                <a:solidFill>
                  <a:schemeClr val="tx2">
                    <a:lumMod val="75000"/>
                  </a:schemeClr>
                </a:solidFill>
              </a:rPr>
              <a:t>Aceast</a:t>
            </a:r>
            <a:r>
              <a:rPr lang="ro-RO" sz="1800" dirty="0">
                <a:solidFill>
                  <a:schemeClr val="tx2">
                    <a:lumMod val="75000"/>
                  </a:schemeClr>
                </a:solidFill>
              </a:rPr>
              <a:t>ă</a:t>
            </a:r>
            <a:r>
              <a:rPr lang="it-IT" sz="1800" dirty="0">
                <a:solidFill>
                  <a:schemeClr val="tx2">
                    <a:lumMod val="75000"/>
                  </a:schemeClr>
                </a:solidFill>
              </a:rPr>
              <a:t> propunere de interven</a:t>
            </a:r>
            <a:r>
              <a:rPr lang="ro-RO" sz="1800" dirty="0">
                <a:solidFill>
                  <a:schemeClr val="tx2">
                    <a:lumMod val="75000"/>
                  </a:schemeClr>
                </a:solidFill>
              </a:rPr>
              <a:t>ț</a:t>
            </a:r>
            <a:r>
              <a:rPr lang="it-IT" sz="1800" dirty="0">
                <a:solidFill>
                  <a:schemeClr val="tx2">
                    <a:lumMod val="75000"/>
                  </a:schemeClr>
                </a:solidFill>
              </a:rPr>
              <a:t>ie legislativ</a:t>
            </a:r>
            <a:r>
              <a:rPr lang="ro-RO" sz="1800" dirty="0">
                <a:solidFill>
                  <a:schemeClr val="tx2">
                    <a:lumMod val="75000"/>
                  </a:schemeClr>
                </a:solidFill>
              </a:rPr>
              <a:t>ă</a:t>
            </a:r>
            <a:r>
              <a:rPr lang="it-IT" sz="1800" dirty="0">
                <a:solidFill>
                  <a:schemeClr val="tx2">
                    <a:lumMod val="75000"/>
                  </a:schemeClr>
                </a:solidFill>
              </a:rPr>
              <a:t> are drept scop </a:t>
            </a:r>
            <a:r>
              <a:rPr lang="ro-RO" sz="1800" dirty="0">
                <a:solidFill>
                  <a:schemeClr val="tx2">
                    <a:lumMod val="75000"/>
                  </a:schemeClr>
                </a:solidFill>
              </a:rPr>
              <a:t>î</a:t>
            </a:r>
            <a:r>
              <a:rPr lang="it-IT" sz="1800" dirty="0">
                <a:solidFill>
                  <a:schemeClr val="tx2">
                    <a:lumMod val="75000"/>
                  </a:schemeClr>
                </a:solidFill>
              </a:rPr>
              <a:t>nlaturarea confuziei existente </a:t>
            </a:r>
            <a:r>
              <a:rPr lang="ro-RO" sz="1800" dirty="0">
                <a:solidFill>
                  <a:schemeClr val="tx2">
                    <a:lumMod val="75000"/>
                  </a:schemeClr>
                </a:solidFill>
              </a:rPr>
              <a:t>î</a:t>
            </a:r>
            <a:r>
              <a:rPr lang="it-IT" sz="1800" dirty="0">
                <a:solidFill>
                  <a:schemeClr val="tx2">
                    <a:lumMod val="75000"/>
                  </a:schemeClr>
                </a:solidFill>
              </a:rPr>
              <a:t>n ceea ce prive</a:t>
            </a:r>
            <a:r>
              <a:rPr lang="ro-RO" sz="1800" dirty="0">
                <a:solidFill>
                  <a:schemeClr val="tx2">
                    <a:lumMod val="75000"/>
                  </a:schemeClr>
                </a:solidFill>
              </a:rPr>
              <a:t>ș</a:t>
            </a:r>
            <a:r>
              <a:rPr lang="it-IT" sz="1800" dirty="0">
                <a:solidFill>
                  <a:schemeClr val="tx2">
                    <a:lumMod val="75000"/>
                  </a:schemeClr>
                </a:solidFill>
              </a:rPr>
              <a:t>te aplicabilitatea O.G. nr. 34/2004, generat</a:t>
            </a:r>
            <a:r>
              <a:rPr lang="ro-RO" sz="1800" dirty="0">
                <a:solidFill>
                  <a:schemeClr val="tx2">
                    <a:lumMod val="75000"/>
                  </a:schemeClr>
                </a:solidFill>
              </a:rPr>
              <a:t>ă</a:t>
            </a:r>
            <a:r>
              <a:rPr lang="it-IT" sz="1800" dirty="0">
                <a:solidFill>
                  <a:schemeClr val="tx2">
                    <a:lumMod val="75000"/>
                  </a:schemeClr>
                </a:solidFill>
              </a:rPr>
              <a:t> de faptul c</a:t>
            </a:r>
            <a:r>
              <a:rPr lang="ro-RO" sz="1800" dirty="0">
                <a:solidFill>
                  <a:schemeClr val="tx2">
                    <a:lumMod val="75000"/>
                  </a:schemeClr>
                </a:solidFill>
              </a:rPr>
              <a:t>ă</a:t>
            </a:r>
            <a:endParaRPr lang="it-IT"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a</a:t>
            </a:r>
            <a:r>
              <a:rPr lang="it-IT" sz="1800" dirty="0">
                <a:solidFill>
                  <a:schemeClr val="tx2">
                    <a:lumMod val="75000"/>
                  </a:schemeClr>
                </a:solidFill>
              </a:rPr>
              <a:t>ctul  normativ con</a:t>
            </a:r>
            <a:r>
              <a:rPr lang="ro-RO" sz="1800" dirty="0">
                <a:solidFill>
                  <a:schemeClr val="tx2">
                    <a:lumMod val="75000"/>
                  </a:schemeClr>
                </a:solidFill>
              </a:rPr>
              <a:t>ț</a:t>
            </a:r>
            <a:r>
              <a:rPr lang="it-IT" sz="1800" dirty="0">
                <a:solidFill>
                  <a:schemeClr val="tx2">
                    <a:lumMod val="75000"/>
                  </a:schemeClr>
                </a:solidFill>
              </a:rPr>
              <a:t>ine m</a:t>
            </a:r>
            <a:r>
              <a:rPr lang="ro-RO" sz="1800" dirty="0">
                <a:solidFill>
                  <a:schemeClr val="tx2">
                    <a:lumMod val="75000"/>
                  </a:schemeClr>
                </a:solidFill>
              </a:rPr>
              <a:t>ă</a:t>
            </a:r>
            <a:r>
              <a:rPr lang="it-IT" sz="1800" dirty="0">
                <a:solidFill>
                  <a:schemeClr val="tx2">
                    <a:lumMod val="75000"/>
                  </a:schemeClr>
                </a:solidFill>
              </a:rPr>
              <a:t>suri cu caracter temporar, care </a:t>
            </a:r>
            <a:r>
              <a:rPr lang="ro-RO" sz="1800" dirty="0">
                <a:solidFill>
                  <a:schemeClr val="tx2">
                    <a:lumMod val="75000"/>
                  </a:schemeClr>
                </a:solidFill>
              </a:rPr>
              <a:t>ș</a:t>
            </a:r>
            <a:r>
              <a:rPr lang="it-IT" sz="1800" dirty="0">
                <a:solidFill>
                  <a:schemeClr val="tx2">
                    <a:lumMod val="75000"/>
                  </a:schemeClr>
                </a:solidFill>
              </a:rPr>
              <a:t>i-a</a:t>
            </a:r>
            <a:r>
              <a:rPr lang="ro-RO" sz="1800" dirty="0">
                <a:solidFill>
                  <a:schemeClr val="tx2">
                    <a:lumMod val="75000"/>
                  </a:schemeClr>
                </a:solidFill>
              </a:rPr>
              <a:t>u</a:t>
            </a:r>
            <a:r>
              <a:rPr lang="it-IT" sz="1800" dirty="0">
                <a:solidFill>
                  <a:schemeClr val="tx2">
                    <a:lumMod val="75000"/>
                  </a:schemeClr>
                </a:solidFill>
              </a:rPr>
              <a:t> produs efectele, nefiind </a:t>
            </a:r>
            <a:r>
              <a:rPr lang="ro-RO" sz="1800" dirty="0">
                <a:solidFill>
                  <a:schemeClr val="tx2">
                    <a:lumMod val="75000"/>
                  </a:schemeClr>
                </a:solidFill>
              </a:rPr>
              <a:t>î</a:t>
            </a:r>
            <a:r>
              <a:rPr lang="it-IT" sz="1800" dirty="0">
                <a:solidFill>
                  <a:schemeClr val="tx2">
                    <a:lumMod val="75000"/>
                  </a:schemeClr>
                </a:solidFill>
              </a:rPr>
              <a:t>ns</a:t>
            </a:r>
            <a:r>
              <a:rPr lang="ro-RO" sz="1800" dirty="0">
                <a:solidFill>
                  <a:schemeClr val="tx2">
                    <a:lumMod val="75000"/>
                  </a:schemeClr>
                </a:solidFill>
              </a:rPr>
              <a:t>ă</a:t>
            </a:r>
            <a:r>
              <a:rPr lang="it-IT" sz="1800" dirty="0">
                <a:solidFill>
                  <a:schemeClr val="tx2">
                    <a:lumMod val="75000"/>
                  </a:schemeClr>
                </a:solidFill>
              </a:rPr>
              <a:t> abrogat</a:t>
            </a:r>
            <a:r>
              <a:rPr lang="ro-RO" sz="1800" dirty="0">
                <a:solidFill>
                  <a:schemeClr val="tx2">
                    <a:lumMod val="75000"/>
                  </a:schemeClr>
                </a:solidFill>
              </a:rPr>
              <a:t>ă</a:t>
            </a:r>
            <a:r>
              <a:rPr lang="it-IT" sz="1800" dirty="0">
                <a:solidFill>
                  <a:schemeClr val="tx2">
                    <a:lumMod val="75000"/>
                  </a:schemeClr>
                </a:solidFill>
              </a:rPr>
              <a:t> expres, </a:t>
            </a:r>
          </a:p>
          <a:p>
            <a:pPr lvl="2">
              <a:buFont typeface="Wingdings" panose="05000000000000000000" pitchFamily="2" charset="2"/>
              <a:buChar char="§"/>
            </a:pPr>
            <a:r>
              <a:rPr lang="ro-RO" sz="1800" dirty="0">
                <a:solidFill>
                  <a:schemeClr val="tx2">
                    <a:lumMod val="75000"/>
                  </a:schemeClr>
                </a:solidFill>
              </a:rPr>
              <a:t>a</a:t>
            </a:r>
            <a:r>
              <a:rPr lang="it-IT" sz="1800" dirty="0">
                <a:solidFill>
                  <a:schemeClr val="tx2">
                    <a:lumMod val="75000"/>
                  </a:schemeClr>
                </a:solidFill>
              </a:rPr>
              <a:t>ctul normativ apare </a:t>
            </a:r>
            <a:r>
              <a:rPr lang="ro-RO" sz="1800" dirty="0">
                <a:solidFill>
                  <a:schemeClr val="tx2">
                    <a:lumMod val="75000"/>
                  </a:schemeClr>
                </a:solidFill>
              </a:rPr>
              <a:t>î</a:t>
            </a:r>
            <a:r>
              <a:rPr lang="it-IT" sz="1800" dirty="0">
                <a:solidFill>
                  <a:schemeClr val="tx2">
                    <a:lumMod val="75000"/>
                  </a:schemeClr>
                </a:solidFill>
              </a:rPr>
              <a:t>n aplica</a:t>
            </a:r>
            <a:r>
              <a:rPr lang="ro-RO" sz="1800" dirty="0">
                <a:solidFill>
                  <a:schemeClr val="tx2">
                    <a:lumMod val="75000"/>
                  </a:schemeClr>
                </a:solidFill>
              </a:rPr>
              <a:t>ț</a:t>
            </a:r>
            <a:r>
              <a:rPr lang="it-IT" sz="1800" dirty="0">
                <a:solidFill>
                  <a:schemeClr val="tx2">
                    <a:lumMod val="75000"/>
                  </a:schemeClr>
                </a:solidFill>
              </a:rPr>
              <a:t>iile legislative ca fiind </a:t>
            </a:r>
            <a:r>
              <a:rPr lang="ro-RO" sz="1800" dirty="0">
                <a:solidFill>
                  <a:schemeClr val="tx2">
                    <a:lumMod val="75000"/>
                  </a:schemeClr>
                </a:solidFill>
              </a:rPr>
              <a:t>î</a:t>
            </a:r>
            <a:r>
              <a:rPr lang="it-IT" sz="1800" dirty="0">
                <a:solidFill>
                  <a:schemeClr val="tx2">
                    <a:lumMod val="75000"/>
                  </a:schemeClr>
                </a:solidFill>
              </a:rPr>
              <a:t>n continuare </a:t>
            </a:r>
            <a:r>
              <a:rPr lang="ro-RO" sz="1800" dirty="0">
                <a:solidFill>
                  <a:schemeClr val="tx2">
                    <a:lumMod val="75000"/>
                  </a:schemeClr>
                </a:solidFill>
              </a:rPr>
              <a:t>î</a:t>
            </a:r>
            <a:r>
              <a:rPr lang="it-IT" sz="1800" dirty="0">
                <a:solidFill>
                  <a:schemeClr val="tx2">
                    <a:lumMod val="75000"/>
                  </a:schemeClr>
                </a:solidFill>
              </a:rPr>
              <a:t>n vigoare, </a:t>
            </a:r>
          </a:p>
          <a:p>
            <a:pPr lvl="1">
              <a:buFont typeface="Wingdings" panose="05000000000000000000" pitchFamily="2" charset="2"/>
              <a:buChar char="§"/>
            </a:pPr>
            <a:r>
              <a:rPr lang="it-IT" sz="1800" dirty="0">
                <a:solidFill>
                  <a:schemeClr val="tx2">
                    <a:lumMod val="75000"/>
                  </a:schemeClr>
                </a:solidFill>
              </a:rPr>
              <a:t>Art. 17 (Asanarea legisla</a:t>
            </a:r>
            <a:r>
              <a:rPr lang="ro-RO" sz="1800" dirty="0">
                <a:solidFill>
                  <a:schemeClr val="tx2">
                    <a:lumMod val="75000"/>
                  </a:schemeClr>
                </a:solidFill>
              </a:rPr>
              <a:t>ț</a:t>
            </a:r>
            <a:r>
              <a:rPr lang="it-IT" sz="1800" dirty="0">
                <a:solidFill>
                  <a:schemeClr val="tx2">
                    <a:lumMod val="75000"/>
                  </a:schemeClr>
                </a:solidFill>
              </a:rPr>
              <a:t>iei) din Legea nr. 24/2000 prevede c</a:t>
            </a:r>
            <a:r>
              <a:rPr lang="ro-RO" sz="1800" dirty="0">
                <a:solidFill>
                  <a:schemeClr val="tx2">
                    <a:lumMod val="75000"/>
                  </a:schemeClr>
                </a:solidFill>
              </a:rPr>
              <a:t>ă</a:t>
            </a:r>
            <a:r>
              <a:rPr lang="it-IT" sz="1800" dirty="0">
                <a:solidFill>
                  <a:schemeClr val="tx2">
                    <a:lumMod val="75000"/>
                  </a:schemeClr>
                </a:solidFill>
              </a:rPr>
              <a:t> </a:t>
            </a:r>
            <a:r>
              <a:rPr lang="it-IT" sz="1800" i="1" dirty="0">
                <a:solidFill>
                  <a:schemeClr val="tx2">
                    <a:lumMod val="75000"/>
                  </a:schemeClr>
                </a:solidFill>
              </a:rPr>
              <a:t>«</a:t>
            </a:r>
            <a:r>
              <a:rPr lang="ro-RO" sz="1800" i="1" dirty="0">
                <a:solidFill>
                  <a:schemeClr val="tx2">
                    <a:lumMod val="75000"/>
                  </a:schemeClr>
                </a:solidFill>
              </a:rPr>
              <a:t>Î</a:t>
            </a:r>
            <a:r>
              <a:rPr lang="it-IT" sz="1800" i="1" dirty="0">
                <a:solidFill>
                  <a:schemeClr val="tx2">
                    <a:lumMod val="75000"/>
                  </a:schemeClr>
                </a:solidFill>
              </a:rPr>
              <a:t>n vederea asan</a:t>
            </a:r>
            <a:r>
              <a:rPr lang="ro-RO" sz="1800" i="1" dirty="0">
                <a:solidFill>
                  <a:schemeClr val="tx2">
                    <a:lumMod val="75000"/>
                  </a:schemeClr>
                </a:solidFill>
              </a:rPr>
              <a:t>ă</a:t>
            </a:r>
            <a:r>
              <a:rPr lang="it-IT" sz="1800" i="1" dirty="0">
                <a:solidFill>
                  <a:schemeClr val="tx2">
                    <a:lumMod val="75000"/>
                  </a:schemeClr>
                </a:solidFill>
              </a:rPr>
              <a:t>rii legisla</a:t>
            </a:r>
            <a:r>
              <a:rPr lang="ro-RO" sz="1800" i="1" dirty="0">
                <a:solidFill>
                  <a:schemeClr val="tx2">
                    <a:lumMod val="75000"/>
                  </a:schemeClr>
                </a:solidFill>
              </a:rPr>
              <a:t>ț</a:t>
            </a:r>
            <a:r>
              <a:rPr lang="it-IT" sz="1800" i="1" dirty="0">
                <a:solidFill>
                  <a:schemeClr val="tx2">
                    <a:lumMod val="75000"/>
                  </a:schemeClr>
                </a:solidFill>
              </a:rPr>
              <a:t>iei active, </a:t>
            </a:r>
            <a:r>
              <a:rPr lang="ro-RO" sz="1800" i="1" dirty="0">
                <a:solidFill>
                  <a:schemeClr val="tx2">
                    <a:lumMod val="75000"/>
                  </a:schemeClr>
                </a:solidFill>
              </a:rPr>
              <a:t>î</a:t>
            </a:r>
            <a:r>
              <a:rPr lang="it-IT" sz="1800" i="1" dirty="0">
                <a:solidFill>
                  <a:schemeClr val="tx2">
                    <a:lumMod val="75000"/>
                  </a:schemeClr>
                </a:solidFill>
              </a:rPr>
              <a:t>n procesul de elaborare a proiectelor de acte normative se va urm</a:t>
            </a:r>
            <a:r>
              <a:rPr lang="ro-RO" sz="1800" i="1" dirty="0">
                <a:solidFill>
                  <a:schemeClr val="tx2">
                    <a:lumMod val="75000"/>
                  </a:schemeClr>
                </a:solidFill>
              </a:rPr>
              <a:t>ă</a:t>
            </a:r>
            <a:r>
              <a:rPr lang="it-IT" sz="1800" i="1" dirty="0">
                <a:solidFill>
                  <a:schemeClr val="tx2">
                    <a:lumMod val="75000"/>
                  </a:schemeClr>
                </a:solidFill>
              </a:rPr>
              <a:t>ri abrogarea expres</a:t>
            </a:r>
            <a:r>
              <a:rPr lang="ro-RO" sz="1800" i="1" dirty="0">
                <a:solidFill>
                  <a:schemeClr val="tx2">
                    <a:lumMod val="75000"/>
                  </a:schemeClr>
                </a:solidFill>
              </a:rPr>
              <a:t>ă</a:t>
            </a:r>
            <a:r>
              <a:rPr lang="it-IT" sz="1800" i="1" dirty="0">
                <a:solidFill>
                  <a:schemeClr val="tx2">
                    <a:lumMod val="75000"/>
                  </a:schemeClr>
                </a:solidFill>
              </a:rPr>
              <a:t> a dispozi</a:t>
            </a:r>
            <a:r>
              <a:rPr lang="ro-RO" sz="1800" i="1" dirty="0">
                <a:solidFill>
                  <a:schemeClr val="tx2">
                    <a:lumMod val="75000"/>
                  </a:schemeClr>
                </a:solidFill>
              </a:rPr>
              <a:t>ț</a:t>
            </a:r>
            <a:r>
              <a:rPr lang="it-IT" sz="1800" i="1" dirty="0">
                <a:solidFill>
                  <a:schemeClr val="tx2">
                    <a:lumMod val="75000"/>
                  </a:schemeClr>
                </a:solidFill>
              </a:rPr>
              <a:t>iilor legale c</a:t>
            </a:r>
            <a:r>
              <a:rPr lang="ro-RO" sz="1800" i="1" dirty="0">
                <a:solidFill>
                  <a:schemeClr val="tx2">
                    <a:lumMod val="75000"/>
                  </a:schemeClr>
                </a:solidFill>
              </a:rPr>
              <a:t>ă</a:t>
            </a:r>
            <a:r>
              <a:rPr lang="it-IT" sz="1800" i="1" dirty="0">
                <a:solidFill>
                  <a:schemeClr val="tx2">
                    <a:lumMod val="75000"/>
                  </a:schemeClr>
                </a:solidFill>
              </a:rPr>
              <a:t>zute </a:t>
            </a:r>
            <a:r>
              <a:rPr lang="ro-RO" sz="1800" i="1" dirty="0">
                <a:solidFill>
                  <a:schemeClr val="tx2">
                    <a:lumMod val="75000"/>
                  </a:schemeClr>
                </a:solidFill>
              </a:rPr>
              <a:t>î</a:t>
            </a:r>
            <a:r>
              <a:rPr lang="it-IT" sz="1800" i="1" dirty="0">
                <a:solidFill>
                  <a:schemeClr val="tx2">
                    <a:lumMod val="75000"/>
                  </a:schemeClr>
                </a:solidFill>
              </a:rPr>
              <a:t>n desuetudine sau care </a:t>
            </a:r>
            <a:r>
              <a:rPr lang="ro-RO" sz="1800" i="1" dirty="0">
                <a:solidFill>
                  <a:schemeClr val="tx2">
                    <a:lumMod val="75000"/>
                  </a:schemeClr>
                </a:solidFill>
              </a:rPr>
              <a:t>î</a:t>
            </a:r>
            <a:r>
              <a:rPr lang="it-IT" sz="1800" i="1" dirty="0">
                <a:solidFill>
                  <a:schemeClr val="tx2">
                    <a:lumMod val="75000"/>
                  </a:schemeClr>
                </a:solidFill>
              </a:rPr>
              <a:t>nregistreaz</a:t>
            </a:r>
            <a:r>
              <a:rPr lang="ro-RO" sz="1800" i="1" dirty="0">
                <a:solidFill>
                  <a:schemeClr val="tx2">
                    <a:lumMod val="75000"/>
                  </a:schemeClr>
                </a:solidFill>
              </a:rPr>
              <a:t>ă</a:t>
            </a:r>
            <a:r>
              <a:rPr lang="it-IT" sz="1800" i="1" dirty="0">
                <a:solidFill>
                  <a:schemeClr val="tx2">
                    <a:lumMod val="75000"/>
                  </a:schemeClr>
                </a:solidFill>
              </a:rPr>
              <a:t> aspecte de contradictorialitate cu reglementarea preconizat</a:t>
            </a:r>
            <a:r>
              <a:rPr lang="ro-RO" sz="1800" i="1" dirty="0">
                <a:solidFill>
                  <a:schemeClr val="tx2">
                    <a:lumMod val="75000"/>
                  </a:schemeClr>
                </a:solidFill>
              </a:rPr>
              <a:t>ă</a:t>
            </a:r>
            <a:r>
              <a:rPr lang="it-IT" sz="1800" i="1" dirty="0">
                <a:solidFill>
                  <a:schemeClr val="tx2">
                    <a:lumMod val="75000"/>
                  </a:schemeClr>
                </a:solidFill>
              </a:rPr>
              <a:t>.»</a:t>
            </a:r>
          </a:p>
          <a:p>
            <a:pPr>
              <a:buFont typeface="Wingdings" panose="05000000000000000000" pitchFamily="2" charset="2"/>
              <a:buChar char="§"/>
            </a:pPr>
            <a:endParaRPr lang="it-IT" sz="18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9045564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701800"/>
            <a:ext cx="7988300" cy="3937001"/>
          </a:xfrm>
        </p:spPr>
        <p:txBody>
          <a:bodyPr>
            <a:normAutofit/>
          </a:bodyPr>
          <a:lstStyle/>
          <a:p>
            <a:pPr marL="0" indent="0" algn="just">
              <a:buNone/>
            </a:pPr>
            <a:endParaRPr lang="ro-RO" sz="2000" b="1" dirty="0">
              <a:solidFill>
                <a:schemeClr val="tx2">
                  <a:lumMod val="75000"/>
                </a:schemeClr>
              </a:solidFill>
            </a:endParaRPr>
          </a:p>
          <a:p>
            <a:pPr algn="just">
              <a:buFont typeface="Wingdings" panose="05000000000000000000" pitchFamily="2" charset="2"/>
              <a:buChar char="§"/>
            </a:pPr>
            <a:r>
              <a:rPr lang="ro-RO" sz="2000" b="1" dirty="0">
                <a:solidFill>
                  <a:schemeClr val="tx2">
                    <a:lumMod val="75000"/>
                  </a:schemeClr>
                </a:solidFill>
              </a:rPr>
              <a:t>Recomandăm Beneficiarului să dispună măsuri pentru implementarea celor 2 mecanisme de coordonare și cooperare, astfel cum au fost propuse de Prestator</a:t>
            </a:r>
          </a:p>
          <a:p>
            <a:pPr algn="just">
              <a:buFont typeface="Wingdings" panose="05000000000000000000" pitchFamily="2" charset="2"/>
              <a:buChar char="§"/>
            </a:pPr>
            <a:r>
              <a:rPr lang="ro-RO" sz="2000" b="1" dirty="0">
                <a:solidFill>
                  <a:schemeClr val="tx2">
                    <a:lumMod val="75000"/>
                  </a:schemeClr>
                </a:solidFill>
              </a:rPr>
              <a:t>Recomandăm Beneficiarului să promoveze propunerile de acte normative elaborate în cadrul Proiectului.</a:t>
            </a:r>
          </a:p>
          <a:p>
            <a:pPr algn="just">
              <a:buFont typeface="Wingdings" panose="05000000000000000000" pitchFamily="2" charset="2"/>
              <a:buChar char="§"/>
            </a:pPr>
            <a:r>
              <a:rPr lang="ro-RO" sz="2000" b="1" dirty="0">
                <a:solidFill>
                  <a:schemeClr val="tx2">
                    <a:lumMod val="75000"/>
                  </a:schemeClr>
                </a:solidFill>
              </a:rPr>
              <a:t>Sinteza activităților desfășurate de Prestator în vederea atingerii rezultatelor Proiectului și pentru executarea contractului de servicii juridice se regăsește în Raportul Final, care conține în anexă forma finală a livrabilelor L1-L4 realizate în cadrul Proiectului.</a:t>
            </a:r>
          </a:p>
          <a:p>
            <a:pPr algn="just">
              <a:buFont typeface="Wingdings" panose="05000000000000000000" pitchFamily="2" charset="2"/>
              <a:buChar char="§"/>
            </a:pPr>
            <a:endParaRPr lang="ro-RO" sz="2000" b="1" dirty="0">
              <a:solidFill>
                <a:schemeClr val="tx2">
                  <a:lumMod val="75000"/>
                </a:schemeClr>
              </a:solidFill>
              <a:highlight>
                <a:srgbClr val="FFFF00"/>
              </a:highlight>
            </a:endParaRPr>
          </a:p>
          <a:p>
            <a:pPr algn="just">
              <a:buFont typeface="Wingdings" panose="05000000000000000000" pitchFamily="2" charset="2"/>
              <a:buChar char="§"/>
            </a:pPr>
            <a:endParaRPr lang="ro-RO" sz="5400" b="1" dirty="0">
              <a:solidFill>
                <a:schemeClr val="tx2">
                  <a:lumMod val="75000"/>
                </a:schemeClr>
              </a:solidFill>
            </a:endParaRPr>
          </a:p>
          <a:p>
            <a:pPr marL="0" indent="0" algn="just">
              <a:buNone/>
            </a:pPr>
            <a:endParaRPr lang="en-US" sz="18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
        <p:nvSpPr>
          <p:cNvPr id="9" name="Content Placeholder 2">
            <a:extLst>
              <a:ext uri="{FF2B5EF4-FFF2-40B4-BE49-F238E27FC236}">
                <a16:creationId xmlns:a16="http://schemas.microsoft.com/office/drawing/2014/main" id="{60EBA0AE-D476-425C-B531-57611DAE2428}"/>
              </a:ext>
            </a:extLst>
          </p:cNvPr>
          <p:cNvSpPr txBox="1">
            <a:spLocks/>
          </p:cNvSpPr>
          <p:nvPr/>
        </p:nvSpPr>
        <p:spPr>
          <a:xfrm>
            <a:off x="4584702" y="1828799"/>
            <a:ext cx="4079566" cy="3886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000" b="1" dirty="0">
              <a:solidFill>
                <a:schemeClr val="tx2">
                  <a:lumMod val="75000"/>
                </a:schemeClr>
              </a:solidFill>
            </a:endParaRPr>
          </a:p>
        </p:txBody>
      </p:sp>
      <p:sp>
        <p:nvSpPr>
          <p:cNvPr id="10" name="Content Placeholder 2">
            <a:extLst>
              <a:ext uri="{FF2B5EF4-FFF2-40B4-BE49-F238E27FC236}">
                <a16:creationId xmlns:a16="http://schemas.microsoft.com/office/drawing/2014/main" id="{B683D119-33B2-4B4E-B760-6FC8DD14D9E6}"/>
              </a:ext>
            </a:extLst>
          </p:cNvPr>
          <p:cNvSpPr txBox="1">
            <a:spLocks/>
          </p:cNvSpPr>
          <p:nvPr/>
        </p:nvSpPr>
        <p:spPr>
          <a:xfrm>
            <a:off x="393700" y="1295401"/>
            <a:ext cx="8140700" cy="406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ro-RO" sz="2400" b="1" dirty="0">
                <a:solidFill>
                  <a:schemeClr val="tx2">
                    <a:lumMod val="75000"/>
                  </a:schemeClr>
                </a:solidFill>
              </a:rPr>
              <a:t>VI</a:t>
            </a:r>
            <a:r>
              <a:rPr lang="en-US" sz="2400" b="1" dirty="0">
                <a:solidFill>
                  <a:schemeClr val="tx2">
                    <a:lumMod val="75000"/>
                  </a:schemeClr>
                </a:solidFill>
              </a:rPr>
              <a:t>. </a:t>
            </a:r>
            <a:r>
              <a:rPr lang="ro-RO" sz="2400" b="1" dirty="0">
                <a:solidFill>
                  <a:schemeClr val="tx2">
                    <a:lumMod val="75000"/>
                  </a:schemeClr>
                </a:solidFill>
              </a:rPr>
              <a:t>Finalizarea Proiectului</a:t>
            </a:r>
            <a:r>
              <a:rPr lang="en-US" sz="2400" b="1" dirty="0">
                <a:solidFill>
                  <a:schemeClr val="tx2">
                    <a:lumMod val="75000"/>
                  </a:schemeClr>
                </a:solidFill>
              </a:rPr>
              <a:t>- </a:t>
            </a:r>
            <a:r>
              <a:rPr lang="ro-RO" sz="2400" b="1" dirty="0">
                <a:solidFill>
                  <a:schemeClr val="tx2">
                    <a:lumMod val="75000"/>
                  </a:schemeClr>
                </a:solidFill>
              </a:rPr>
              <a:t>CONCLUZII</a:t>
            </a:r>
            <a:endParaRPr lang="en-US" sz="2400" b="1" dirty="0">
              <a:solidFill>
                <a:schemeClr val="tx2">
                  <a:lumMod val="75000"/>
                </a:schemeClr>
              </a:solidFill>
            </a:endParaRPr>
          </a:p>
        </p:txBody>
      </p:sp>
    </p:spTree>
    <p:extLst>
      <p:ext uri="{BB962C8B-B14F-4D97-AF65-F5344CB8AC3E}">
        <p14:creationId xmlns:p14="http://schemas.microsoft.com/office/powerpoint/2010/main" val="371113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GB" sz="2400" b="1" dirty="0">
                <a:solidFill>
                  <a:schemeClr val="tx2">
                    <a:lumMod val="75000"/>
                  </a:schemeClr>
                </a:solidFill>
              </a:rPr>
              <a:t>I. Informa</a:t>
            </a:r>
            <a:r>
              <a:rPr lang="ro-RO" sz="2400" b="1" dirty="0">
                <a:solidFill>
                  <a:schemeClr val="tx2">
                    <a:lumMod val="75000"/>
                  </a:schemeClr>
                </a:solidFill>
              </a:rPr>
              <a:t>ț</a:t>
            </a:r>
            <a:r>
              <a:rPr lang="en-GB" sz="2400" b="1" dirty="0">
                <a:solidFill>
                  <a:schemeClr val="tx2">
                    <a:lumMod val="75000"/>
                  </a:schemeClr>
                </a:solidFill>
              </a:rPr>
              <a:t>ii Generale</a:t>
            </a:r>
            <a:r>
              <a:rPr lang="ro-RO" sz="2400" b="1" dirty="0">
                <a:solidFill>
                  <a:schemeClr val="tx2">
                    <a:lumMod val="75000"/>
                  </a:schemeClr>
                </a:solidFill>
              </a:rPr>
              <a:t>. Colaborarea cu Beneficiarul</a:t>
            </a:r>
          </a:p>
          <a:p>
            <a:pPr lvl="1" algn="just">
              <a:buFont typeface="Wingdings" panose="05000000000000000000" pitchFamily="2" charset="2"/>
              <a:buChar char="§"/>
            </a:pPr>
            <a:r>
              <a:rPr lang="it-IT" sz="2000" dirty="0">
                <a:solidFill>
                  <a:schemeClr val="tx2">
                    <a:lumMod val="75000"/>
                  </a:schemeClr>
                </a:solidFill>
              </a:rPr>
              <a:t>Colaborarea cu </a:t>
            </a:r>
            <a:r>
              <a:rPr lang="ro-RO" sz="2000" dirty="0">
                <a:solidFill>
                  <a:schemeClr val="tx2">
                    <a:lumMod val="75000"/>
                  </a:schemeClr>
                </a:solidFill>
              </a:rPr>
              <a:t>Beneficiarul s-a realizat prin</a:t>
            </a:r>
            <a:r>
              <a:rPr lang="en-GB" sz="2000" dirty="0">
                <a:solidFill>
                  <a:schemeClr val="tx2">
                    <a:lumMod val="75000"/>
                  </a:schemeClr>
                </a:solidFill>
              </a:rPr>
              <a:t> intermediul</a:t>
            </a:r>
            <a:r>
              <a:rPr lang="ro-RO" sz="2000" dirty="0">
                <a:solidFill>
                  <a:schemeClr val="tx2">
                    <a:lumMod val="75000"/>
                  </a:schemeClr>
                </a:solidFill>
              </a:rPr>
              <a:t> </a:t>
            </a:r>
            <a:r>
              <a:rPr lang="it-IT" sz="2000" dirty="0">
                <a:solidFill>
                  <a:schemeClr val="tx2">
                    <a:lumMod val="75000"/>
                  </a:schemeClr>
                </a:solidFill>
              </a:rPr>
              <a:t>echipei de proiect </a:t>
            </a:r>
            <a:r>
              <a:rPr lang="ro-RO" sz="2000" dirty="0">
                <a:solidFill>
                  <a:schemeClr val="tx2">
                    <a:lumMod val="75000"/>
                  </a:schemeClr>
                </a:solidFill>
              </a:rPr>
              <a:t>în toate etapele Proiectului, prin:</a:t>
            </a:r>
          </a:p>
          <a:p>
            <a:pPr lvl="2" algn="just">
              <a:buFont typeface="Wingdings" panose="05000000000000000000" pitchFamily="2" charset="2"/>
              <a:buChar char="§"/>
            </a:pPr>
            <a:r>
              <a:rPr lang="ro-RO" sz="1800" dirty="0">
                <a:solidFill>
                  <a:schemeClr val="tx2">
                    <a:lumMod val="75000"/>
                  </a:schemeClr>
                </a:solidFill>
              </a:rPr>
              <a:t>Schimburi de opinii</a:t>
            </a:r>
            <a:r>
              <a:rPr lang="en-GB" sz="1800" dirty="0">
                <a:solidFill>
                  <a:schemeClr val="tx2">
                    <a:lumMod val="75000"/>
                  </a:schemeClr>
                </a:solidFill>
              </a:rPr>
              <a:t> prin videoconferin</a:t>
            </a:r>
            <a:r>
              <a:rPr lang="ro-RO" sz="1800" dirty="0">
                <a:solidFill>
                  <a:schemeClr val="tx2">
                    <a:lumMod val="75000"/>
                  </a:schemeClr>
                </a:solidFill>
              </a:rPr>
              <a:t>ț</a:t>
            </a:r>
            <a:r>
              <a:rPr lang="en-GB" sz="1800" dirty="0">
                <a:solidFill>
                  <a:schemeClr val="tx2">
                    <a:lumMod val="75000"/>
                  </a:schemeClr>
                </a:solidFill>
              </a:rPr>
              <a:t>e </a:t>
            </a:r>
            <a:r>
              <a:rPr lang="ro-RO" sz="1800" dirty="0">
                <a:solidFill>
                  <a:schemeClr val="tx2">
                    <a:lumMod val="75000"/>
                  </a:schemeClr>
                </a:solidFill>
              </a:rPr>
              <a:t>ș</a:t>
            </a:r>
            <a:r>
              <a:rPr lang="en-GB" sz="1800" dirty="0">
                <a:solidFill>
                  <a:schemeClr val="tx2">
                    <a:lumMod val="75000"/>
                  </a:schemeClr>
                </a:solidFill>
              </a:rPr>
              <a:t>i coresponden</a:t>
            </a:r>
            <a:r>
              <a:rPr lang="ro-RO" sz="1800" dirty="0">
                <a:solidFill>
                  <a:schemeClr val="tx2">
                    <a:lumMod val="75000"/>
                  </a:schemeClr>
                </a:solidFill>
              </a:rPr>
              <a:t>țe prin e-mail</a:t>
            </a:r>
            <a:r>
              <a:rPr lang="en-GB" sz="1800" dirty="0">
                <a:solidFill>
                  <a:schemeClr val="tx2">
                    <a:lumMod val="75000"/>
                  </a:schemeClr>
                </a:solidFill>
              </a:rPr>
              <a:t> </a:t>
            </a:r>
          </a:p>
          <a:p>
            <a:pPr lvl="2" algn="just">
              <a:buFont typeface="Wingdings" panose="05000000000000000000" pitchFamily="2" charset="2"/>
              <a:buChar char="§"/>
            </a:pPr>
            <a:r>
              <a:rPr lang="ro-RO" sz="1800" dirty="0">
                <a:solidFill>
                  <a:schemeClr val="tx2">
                    <a:lumMod val="75000"/>
                  </a:schemeClr>
                </a:solidFill>
              </a:rPr>
              <a:t>Furnizarea de documente de lucru și cazuistică</a:t>
            </a:r>
          </a:p>
          <a:p>
            <a:pPr lvl="2" algn="just">
              <a:buFont typeface="Wingdings" panose="05000000000000000000" pitchFamily="2" charset="2"/>
              <a:buChar char="§"/>
            </a:pPr>
            <a:r>
              <a:rPr lang="ro-RO" sz="1800" dirty="0">
                <a:solidFill>
                  <a:schemeClr val="tx2">
                    <a:lumMod val="75000"/>
                  </a:schemeClr>
                </a:solidFill>
              </a:rPr>
              <a:t>Schimbul de observații și recomandări la livrabile</a:t>
            </a:r>
          </a:p>
          <a:p>
            <a:pPr lvl="2" algn="just">
              <a:buFont typeface="Wingdings" panose="05000000000000000000" pitchFamily="2" charset="2"/>
              <a:buChar char="§"/>
            </a:pPr>
            <a:r>
              <a:rPr lang="ro-RO" sz="1800" dirty="0">
                <a:solidFill>
                  <a:schemeClr val="tx2">
                    <a:lumMod val="75000"/>
                  </a:schemeClr>
                </a:solidFill>
              </a:rPr>
              <a:t>Facilitarea procesului de consultare cu factorii interesați de Proiect</a:t>
            </a:r>
          </a:p>
          <a:p>
            <a:pPr lvl="2" algn="just">
              <a:buFont typeface="Wingdings" panose="05000000000000000000" pitchFamily="2" charset="2"/>
              <a:buChar char="§"/>
            </a:pPr>
            <a:r>
              <a:rPr lang="ro-RO" sz="1800" dirty="0">
                <a:solidFill>
                  <a:schemeClr val="tx2">
                    <a:lumMod val="75000"/>
                  </a:schemeClr>
                </a:solidFill>
              </a:rPr>
              <a:t>Îndrumări privind redactarea proiectelor finale de acte normative </a:t>
            </a:r>
          </a:p>
          <a:p>
            <a:pPr marL="457200" lvl="1" indent="0" algn="just">
              <a:buNone/>
            </a:pPr>
            <a:endParaRPr lang="it-IT" sz="18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6601390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947231"/>
            <a:ext cx="8458200" cy="1843969"/>
          </a:xfrm>
        </p:spPr>
        <p:txBody>
          <a:bodyPr>
            <a:normAutofit/>
          </a:bodyPr>
          <a:lstStyle/>
          <a:p>
            <a:r>
              <a:rPr lang="ro-RO" sz="2200" b="1" dirty="0">
                <a:latin typeface="Calibri" panose="020F0502020204030204" pitchFamily="34" charset="0"/>
              </a:rPr>
              <a:t>Vă mulțumim!</a:t>
            </a:r>
            <a:br>
              <a:rPr lang="ro-RO" sz="2200" b="1" dirty="0">
                <a:latin typeface="Calibri" panose="020F0502020204030204" pitchFamily="34" charset="0"/>
              </a:rPr>
            </a:br>
            <a:r>
              <a:rPr lang="ro-RO" sz="2200" b="1" u="sng" dirty="0">
                <a:solidFill>
                  <a:srgbClr val="2F5496"/>
                </a:solidFill>
                <a:latin typeface="Arial Unicode MS"/>
                <a:hlinkClick r:id="rId2"/>
              </a:rPr>
              <a:t>www</a:t>
            </a:r>
            <a:r>
              <a:rPr lang="en-GB" sz="2200" b="1" u="sng" dirty="0">
                <a:solidFill>
                  <a:srgbClr val="2F5496"/>
                </a:solidFill>
                <a:latin typeface="Arial Unicode MS"/>
                <a:hlinkClick r:id="rId2"/>
              </a:rPr>
              <a:t>.adr.</a:t>
            </a:r>
            <a:r>
              <a:rPr lang="ro-RO" sz="2200" b="1" u="sng" dirty="0">
                <a:solidFill>
                  <a:srgbClr val="2F5496"/>
                </a:solidFill>
                <a:latin typeface="Arial Unicode MS"/>
                <a:hlinkClick r:id="rId2"/>
              </a:rPr>
              <a:t>gov.</a:t>
            </a:r>
            <a:r>
              <a:rPr lang="en-GB" sz="2200" b="1" u="sng" dirty="0">
                <a:solidFill>
                  <a:srgbClr val="2F5496"/>
                </a:solidFill>
                <a:latin typeface="Arial Unicode MS"/>
                <a:hlinkClick r:id="rId2"/>
              </a:rPr>
              <a:t>ro</a:t>
            </a:r>
            <a:r>
              <a:rPr lang="ro-RO" sz="2200" b="1" u="sng" dirty="0">
                <a:solidFill>
                  <a:srgbClr val="2F5496"/>
                </a:solidFill>
                <a:latin typeface="Arial Unicode MS"/>
              </a:rPr>
              <a:t>  </a:t>
            </a:r>
            <a:br>
              <a:rPr lang="ro-RO" sz="2200" b="1" dirty="0">
                <a:latin typeface="Calibri" panose="020F0502020204030204" pitchFamily="34" charset="0"/>
              </a:rPr>
            </a:br>
            <a:r>
              <a:rPr lang="ro-RO" sz="2200" b="1" u="sng" dirty="0">
                <a:solidFill>
                  <a:srgbClr val="2F5496"/>
                </a:solidFill>
                <a:effectLst/>
                <a:latin typeface="Arial Unicode MS"/>
                <a:ea typeface="Calibri" panose="020F0502020204030204" pitchFamily="34" charset="0"/>
                <a:hlinkClick r:id="rId3"/>
              </a:rPr>
              <a:t>www.mocanusprl.ro</a:t>
            </a:r>
            <a:endParaRPr lang="ro-RO" sz="2200" dirty="0"/>
          </a:p>
        </p:txBody>
      </p:sp>
      <p:pic>
        <p:nvPicPr>
          <p:cNvPr id="5" name="Picture 2">
            <a:extLst>
              <a:ext uri="{FF2B5EF4-FFF2-40B4-BE49-F238E27FC236}">
                <a16:creationId xmlns:a16="http://schemas.microsoft.com/office/drawing/2014/main" id="{E67008EA-ABC0-4C7B-A59D-D198960245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78" y="762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http://poca.ro/wp-content/gallery/anexe-miv/Ansamblu-grafic.png">
            <a:extLst>
              <a:ext uri="{FF2B5EF4-FFF2-40B4-BE49-F238E27FC236}">
                <a16:creationId xmlns:a16="http://schemas.microsoft.com/office/drawing/2014/main" id="{74F9FFB5-5233-4172-817B-1C95D747602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178" y="5936369"/>
            <a:ext cx="8077200" cy="344805"/>
          </a:xfrm>
          <a:prstGeom prst="rect">
            <a:avLst/>
          </a:prstGeom>
          <a:noFill/>
          <a:ln>
            <a:noFill/>
          </a:ln>
        </p:spPr>
      </p:pic>
      <p:sp>
        <p:nvSpPr>
          <p:cNvPr id="3" name="Rectangle 2">
            <a:extLst>
              <a:ext uri="{FF2B5EF4-FFF2-40B4-BE49-F238E27FC236}">
                <a16:creationId xmlns:a16="http://schemas.microsoft.com/office/drawing/2014/main" id="{B52819EC-EE5A-427F-BB56-49F431C8C50E}"/>
              </a:ext>
            </a:extLst>
          </p:cNvPr>
          <p:cNvSpPr/>
          <p:nvPr/>
        </p:nvSpPr>
        <p:spPr>
          <a:xfrm>
            <a:off x="1371600" y="2967335"/>
            <a:ext cx="6705600" cy="923330"/>
          </a:xfrm>
          <a:prstGeom prst="rect">
            <a:avLst/>
          </a:prstGeom>
          <a:solidFill>
            <a:schemeClr val="tx2">
              <a:lumMod val="40000"/>
              <a:lumOff val="60000"/>
            </a:schemeClr>
          </a:solidFill>
          <a:ln>
            <a:solidFill>
              <a:schemeClr val="accent1"/>
            </a:solidFill>
          </a:ln>
        </p:spPr>
        <p:txBody>
          <a:bodyPr wrap="square">
            <a:spAutoFit/>
          </a:bodyPr>
          <a:lstStyle/>
          <a:p>
            <a:pPr algn="ctr"/>
            <a:r>
              <a:rPr lang="ro-RO" b="1" dirty="0">
                <a:solidFill>
                  <a:srgbClr val="0016EE"/>
                </a:solidFill>
                <a:latin typeface="TrebuchetMS"/>
              </a:rPr>
              <a:t>Competența face diferența!</a:t>
            </a:r>
          </a:p>
          <a:p>
            <a:pPr algn="ctr"/>
            <a:r>
              <a:rPr lang="en-GB" b="1" dirty="0">
                <a:solidFill>
                  <a:srgbClr val="0016EE"/>
                </a:solidFill>
                <a:latin typeface="TrebuchetMS"/>
              </a:rPr>
              <a:t>Proiect cofinanțat din Fondul Social European, </a:t>
            </a:r>
          </a:p>
          <a:p>
            <a:pPr algn="ctr"/>
            <a:r>
              <a:rPr lang="en-GB" b="1" dirty="0">
                <a:solidFill>
                  <a:srgbClr val="0016EE"/>
                </a:solidFill>
                <a:latin typeface="TrebuchetMS"/>
              </a:rPr>
              <a:t>Programul Operațional Capacitate Administrativă 2014-2020</a:t>
            </a:r>
            <a:endParaRPr lang="en-GB" b="1" dirty="0"/>
          </a:p>
        </p:txBody>
      </p:sp>
    </p:spTree>
    <p:extLst>
      <p:ext uri="{BB962C8B-B14F-4D97-AF65-F5344CB8AC3E}">
        <p14:creationId xmlns:p14="http://schemas.microsoft.com/office/powerpoint/2010/main" val="267773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lnSpcReduction="10000"/>
          </a:bodyPr>
          <a:lstStyle/>
          <a:p>
            <a:pPr marL="514350" indent="-514350" algn="just">
              <a:buAutoNum type="romanUcPeriod"/>
            </a:pPr>
            <a:r>
              <a:rPr lang="ro-RO" sz="2400" b="1" dirty="0">
                <a:solidFill>
                  <a:schemeClr val="tx2">
                    <a:lumMod val="75000"/>
                  </a:schemeClr>
                </a:solidFill>
              </a:rPr>
              <a:t>Informații Generale. </a:t>
            </a:r>
            <a:r>
              <a:rPr lang="en-US" sz="2400" b="1" dirty="0">
                <a:solidFill>
                  <a:schemeClr val="tx2">
                    <a:lumMod val="75000"/>
                  </a:schemeClr>
                </a:solidFill>
              </a:rPr>
              <a:t>Livrabile</a:t>
            </a:r>
            <a:r>
              <a:rPr lang="ro-RO" sz="2400" b="1" dirty="0">
                <a:solidFill>
                  <a:schemeClr val="tx2">
                    <a:lumMod val="75000"/>
                  </a:schemeClr>
                </a:solidFill>
              </a:rPr>
              <a:t>le </a:t>
            </a:r>
          </a:p>
          <a:p>
            <a:pPr marL="0" indent="0" algn="just">
              <a:buNone/>
            </a:pPr>
            <a:r>
              <a:rPr lang="ro-RO" sz="2000" b="1" dirty="0">
                <a:solidFill>
                  <a:schemeClr val="tx2">
                    <a:lumMod val="75000"/>
                  </a:schemeClr>
                </a:solidFill>
              </a:rPr>
              <a:t>Livrabilele elaborate de Prestator:</a:t>
            </a:r>
            <a:endParaRPr lang="en-US" sz="2000" b="1" dirty="0">
              <a:solidFill>
                <a:schemeClr val="tx2">
                  <a:lumMod val="75000"/>
                </a:schemeClr>
              </a:solidFill>
            </a:endParaRPr>
          </a:p>
          <a:p>
            <a:pPr marL="342900" lvl="1" indent="-342900" algn="just">
              <a:buFont typeface="Wingdings" panose="05000000000000000000" pitchFamily="2" charset="2"/>
              <a:buChar char="§"/>
            </a:pPr>
            <a:r>
              <a:rPr lang="en-US" sz="1800" dirty="0">
                <a:solidFill>
                  <a:schemeClr val="tx2">
                    <a:lumMod val="75000"/>
                  </a:schemeClr>
                </a:solidFill>
              </a:rPr>
              <a:t>L1. - Analiz</a:t>
            </a:r>
            <a:r>
              <a:rPr lang="ro-RO" sz="1800" dirty="0">
                <a:solidFill>
                  <a:schemeClr val="tx2">
                    <a:lumMod val="75000"/>
                  </a:schemeClr>
                </a:solidFill>
              </a:rPr>
              <a:t>a</a:t>
            </a:r>
            <a:r>
              <a:rPr lang="en-US" sz="1800" dirty="0">
                <a:solidFill>
                  <a:schemeClr val="tx2">
                    <a:lumMod val="75000"/>
                  </a:schemeClr>
                </a:solidFill>
              </a:rPr>
              <a:t> exhaustiv</a:t>
            </a:r>
            <a:r>
              <a:rPr lang="ro-RO" sz="1800" dirty="0">
                <a:solidFill>
                  <a:schemeClr val="tx2">
                    <a:lumMod val="75000"/>
                  </a:schemeClr>
                </a:solidFill>
              </a:rPr>
              <a:t>ă</a:t>
            </a:r>
            <a:r>
              <a:rPr lang="en-US" sz="1800" dirty="0">
                <a:solidFill>
                  <a:schemeClr val="tx2">
                    <a:lumMod val="75000"/>
                  </a:schemeClr>
                </a:solidFill>
              </a:rPr>
              <a:t> a cadrului normativ actual care reglementeaz</a:t>
            </a:r>
            <a:r>
              <a:rPr lang="ro-RO" sz="1800" dirty="0">
                <a:solidFill>
                  <a:schemeClr val="tx2">
                    <a:lumMod val="75000"/>
                  </a:schemeClr>
                </a:solidFill>
              </a:rPr>
              <a:t>ă</a:t>
            </a:r>
            <a:r>
              <a:rPr lang="en-US" sz="1800" dirty="0">
                <a:solidFill>
                  <a:schemeClr val="tx2">
                    <a:lumMod val="75000"/>
                  </a:schemeClr>
                </a:solidFill>
              </a:rPr>
              <a:t> dezvolt</a:t>
            </a:r>
            <a:r>
              <a:rPr lang="ro-RO" sz="1800" dirty="0">
                <a:solidFill>
                  <a:schemeClr val="tx2">
                    <a:lumMod val="75000"/>
                  </a:schemeClr>
                </a:solidFill>
              </a:rPr>
              <a:t>ă</a:t>
            </a:r>
            <a:r>
              <a:rPr lang="en-US" sz="1800" dirty="0">
                <a:solidFill>
                  <a:schemeClr val="tx2">
                    <a:lumMod val="75000"/>
                  </a:schemeClr>
                </a:solidFill>
              </a:rPr>
              <a:t>rile re</a:t>
            </a:r>
            <a:r>
              <a:rPr lang="ro-RO" sz="1800" dirty="0">
                <a:solidFill>
                  <a:schemeClr val="tx2">
                    <a:lumMod val="75000"/>
                  </a:schemeClr>
                </a:solidFill>
              </a:rPr>
              <a:t>ț</a:t>
            </a:r>
            <a:r>
              <a:rPr lang="en-US" sz="1800" dirty="0">
                <a:solidFill>
                  <a:schemeClr val="tx2">
                    <a:lumMod val="75000"/>
                  </a:schemeClr>
                </a:solidFill>
              </a:rPr>
              <a:t>elelor </a:t>
            </a:r>
            <a:r>
              <a:rPr lang="ro-RO" sz="1800" dirty="0">
                <a:solidFill>
                  <a:schemeClr val="tx2">
                    <a:lumMod val="75000"/>
                  </a:schemeClr>
                </a:solidFill>
              </a:rPr>
              <a:t>B</a:t>
            </a:r>
            <a:r>
              <a:rPr lang="en-US" sz="1800" dirty="0">
                <a:solidFill>
                  <a:schemeClr val="tx2">
                    <a:lumMod val="75000"/>
                  </a:schemeClr>
                </a:solidFill>
              </a:rPr>
              <a:t>roadband NGN</a:t>
            </a:r>
          </a:p>
          <a:p>
            <a:pPr marL="342900" lvl="1" indent="-342900" algn="just">
              <a:buFont typeface="Wingdings" panose="05000000000000000000" pitchFamily="2" charset="2"/>
              <a:buChar char="§"/>
            </a:pPr>
            <a:r>
              <a:rPr lang="en-US" sz="1800" dirty="0">
                <a:solidFill>
                  <a:schemeClr val="tx2">
                    <a:lumMod val="75000"/>
                  </a:schemeClr>
                </a:solidFill>
              </a:rPr>
              <a:t>L2. - Plan de ac</a:t>
            </a:r>
            <a:r>
              <a:rPr lang="ro-RO" sz="1800" dirty="0">
                <a:solidFill>
                  <a:schemeClr val="tx2">
                    <a:lumMod val="75000"/>
                  </a:schemeClr>
                </a:solidFill>
              </a:rPr>
              <a:t>ț</a:t>
            </a:r>
            <a:r>
              <a:rPr lang="en-US" sz="1800" dirty="0">
                <a:solidFill>
                  <a:schemeClr val="tx2">
                    <a:lumMod val="75000"/>
                  </a:schemeClr>
                </a:solidFill>
              </a:rPr>
              <a:t>iuni pentru a ob</a:t>
            </a:r>
            <a:r>
              <a:rPr lang="ro-RO" sz="1800" dirty="0">
                <a:solidFill>
                  <a:schemeClr val="tx2">
                    <a:lumMod val="75000"/>
                  </a:schemeClr>
                </a:solidFill>
              </a:rPr>
              <a:t>ț</a:t>
            </a:r>
            <a:r>
              <a:rPr lang="en-US" sz="1800" dirty="0">
                <a:solidFill>
                  <a:schemeClr val="tx2">
                    <a:lumMod val="75000"/>
                  </a:schemeClr>
                </a:solidFill>
              </a:rPr>
              <a:t>ine sistematizarea </a:t>
            </a:r>
            <a:r>
              <a:rPr lang="ro-RO" sz="1800" dirty="0">
                <a:solidFill>
                  <a:schemeClr val="tx2">
                    <a:lumMod val="75000"/>
                  </a:schemeClr>
                </a:solidFill>
              </a:rPr>
              <a:t>ș</a:t>
            </a:r>
            <a:r>
              <a:rPr lang="en-US" sz="1800" dirty="0">
                <a:solidFill>
                  <a:schemeClr val="tx2">
                    <a:lumMod val="75000"/>
                  </a:schemeClr>
                </a:solidFill>
              </a:rPr>
              <a:t>i simplificarea legisla</a:t>
            </a:r>
            <a:r>
              <a:rPr lang="ro-RO" sz="1800" dirty="0">
                <a:solidFill>
                  <a:schemeClr val="tx2">
                    <a:lumMod val="75000"/>
                  </a:schemeClr>
                </a:solidFill>
              </a:rPr>
              <a:t>ț</a:t>
            </a:r>
            <a:r>
              <a:rPr lang="en-US" sz="1800" dirty="0">
                <a:solidFill>
                  <a:schemeClr val="tx2">
                    <a:lumMod val="75000"/>
                  </a:schemeClr>
                </a:solidFill>
              </a:rPr>
              <a:t>iei cu impact asupra dezvolt</a:t>
            </a:r>
            <a:r>
              <a:rPr lang="ro-RO" sz="1800" dirty="0">
                <a:solidFill>
                  <a:schemeClr val="tx2">
                    <a:lumMod val="75000"/>
                  </a:schemeClr>
                </a:solidFill>
              </a:rPr>
              <a:t>ă</a:t>
            </a:r>
            <a:r>
              <a:rPr lang="en-US" sz="1800" dirty="0">
                <a:solidFill>
                  <a:schemeClr val="tx2">
                    <a:lumMod val="75000"/>
                  </a:schemeClr>
                </a:solidFill>
              </a:rPr>
              <a:t>rii re</a:t>
            </a:r>
            <a:r>
              <a:rPr lang="ro-RO" sz="1800" dirty="0">
                <a:solidFill>
                  <a:schemeClr val="tx2">
                    <a:lumMod val="75000"/>
                  </a:schemeClr>
                </a:solidFill>
              </a:rPr>
              <a:t>ț</a:t>
            </a:r>
            <a:r>
              <a:rPr lang="en-US" sz="1800" dirty="0">
                <a:solidFill>
                  <a:schemeClr val="tx2">
                    <a:lumMod val="75000"/>
                  </a:schemeClr>
                </a:solidFill>
              </a:rPr>
              <a:t>elelor </a:t>
            </a:r>
            <a:r>
              <a:rPr lang="ro-RO" sz="1800" dirty="0">
                <a:solidFill>
                  <a:schemeClr val="tx2">
                    <a:lumMod val="75000"/>
                  </a:schemeClr>
                </a:solidFill>
              </a:rPr>
              <a:t>B</a:t>
            </a:r>
            <a:r>
              <a:rPr lang="en-US" sz="1800" dirty="0">
                <a:solidFill>
                  <a:schemeClr val="tx2">
                    <a:lumMod val="75000"/>
                  </a:schemeClr>
                </a:solidFill>
              </a:rPr>
              <a:t>roadband NGN, elaborat conform metodologiei comune de planificare strategic</a:t>
            </a:r>
            <a:r>
              <a:rPr lang="ro-RO" sz="1800" dirty="0">
                <a:solidFill>
                  <a:schemeClr val="tx2">
                    <a:lumMod val="75000"/>
                  </a:schemeClr>
                </a:solidFill>
              </a:rPr>
              <a:t>ă</a:t>
            </a:r>
            <a:endParaRPr lang="en-US" sz="1800" dirty="0">
              <a:solidFill>
                <a:schemeClr val="tx2">
                  <a:lumMod val="75000"/>
                </a:schemeClr>
              </a:solidFill>
            </a:endParaRPr>
          </a:p>
          <a:p>
            <a:pPr marL="342900" lvl="1" indent="-342900" algn="just">
              <a:buFont typeface="Wingdings" panose="05000000000000000000" pitchFamily="2" charset="2"/>
              <a:buChar char="§"/>
            </a:pPr>
            <a:r>
              <a:rPr lang="en-US" sz="1800" dirty="0">
                <a:solidFill>
                  <a:schemeClr val="tx2">
                    <a:lumMod val="75000"/>
                  </a:schemeClr>
                </a:solidFill>
              </a:rPr>
              <a:t>L3 - Raport</a:t>
            </a:r>
            <a:r>
              <a:rPr lang="ro-RO" sz="1800" dirty="0">
                <a:solidFill>
                  <a:schemeClr val="tx2">
                    <a:lumMod val="75000"/>
                  </a:schemeClr>
                </a:solidFill>
              </a:rPr>
              <a:t>ul</a:t>
            </a:r>
            <a:r>
              <a:rPr lang="en-US" sz="1800" dirty="0">
                <a:solidFill>
                  <a:schemeClr val="tx2">
                    <a:lumMod val="75000"/>
                  </a:schemeClr>
                </a:solidFill>
              </a:rPr>
              <a:t> privind definirea cerin</a:t>
            </a:r>
            <a:r>
              <a:rPr lang="ro-RO" sz="1800" dirty="0">
                <a:solidFill>
                  <a:schemeClr val="tx2">
                    <a:lumMod val="75000"/>
                  </a:schemeClr>
                </a:solidFill>
              </a:rPr>
              <a:t>ț</a:t>
            </a:r>
            <a:r>
              <a:rPr lang="en-US" sz="1800" dirty="0">
                <a:solidFill>
                  <a:schemeClr val="tx2">
                    <a:lumMod val="75000"/>
                  </a:schemeClr>
                </a:solidFill>
              </a:rPr>
              <a:t>elor aferente adopt</a:t>
            </a:r>
            <a:r>
              <a:rPr lang="ro-RO" sz="1800" dirty="0">
                <a:solidFill>
                  <a:schemeClr val="tx2">
                    <a:lumMod val="75000"/>
                  </a:schemeClr>
                </a:solidFill>
              </a:rPr>
              <a:t>ă</a:t>
            </a:r>
            <a:r>
              <a:rPr lang="en-US" sz="1800" dirty="0">
                <a:solidFill>
                  <a:schemeClr val="tx2">
                    <a:lumMod val="75000"/>
                  </a:schemeClr>
                </a:solidFill>
              </a:rPr>
              <a:t>rii unui nou cadru procedural </a:t>
            </a:r>
            <a:r>
              <a:rPr lang="ro-RO" sz="1800" dirty="0">
                <a:solidFill>
                  <a:schemeClr val="tx2">
                    <a:lumMod val="75000"/>
                  </a:schemeClr>
                </a:solidFill>
              </a:rPr>
              <a:t>î</a:t>
            </a:r>
            <a:r>
              <a:rPr lang="en-US" sz="1800" dirty="0">
                <a:solidFill>
                  <a:schemeClr val="tx2">
                    <a:lumMod val="75000"/>
                  </a:schemeClr>
                </a:solidFill>
              </a:rPr>
              <a:t>n vederea implement</a:t>
            </a:r>
            <a:r>
              <a:rPr lang="ro-RO" sz="1800" dirty="0">
                <a:solidFill>
                  <a:schemeClr val="tx2">
                    <a:lumMod val="75000"/>
                  </a:schemeClr>
                </a:solidFill>
              </a:rPr>
              <a:t>ă</a:t>
            </a:r>
            <a:r>
              <a:rPr lang="en-US" sz="1800" dirty="0">
                <a:solidFill>
                  <a:schemeClr val="tx2">
                    <a:lumMod val="75000"/>
                  </a:schemeClr>
                </a:solidFill>
              </a:rPr>
              <a:t>rii cu succes a 2 (dou</a:t>
            </a:r>
            <a:r>
              <a:rPr lang="ro-RO" sz="1800" dirty="0">
                <a:solidFill>
                  <a:schemeClr val="tx2">
                    <a:lumMod val="75000"/>
                  </a:schemeClr>
                </a:solidFill>
              </a:rPr>
              <a:t>ă</a:t>
            </a:r>
            <a:r>
              <a:rPr lang="en-US" sz="1800" dirty="0">
                <a:solidFill>
                  <a:schemeClr val="tx2">
                    <a:lumMod val="75000"/>
                  </a:schemeClr>
                </a:solidFill>
              </a:rPr>
              <a:t>) mecanisme, unul de coordonare </a:t>
            </a:r>
            <a:r>
              <a:rPr lang="ro-RO" sz="1800" dirty="0">
                <a:solidFill>
                  <a:schemeClr val="tx2">
                    <a:lumMod val="75000"/>
                  </a:schemeClr>
                </a:solidFill>
              </a:rPr>
              <a:t>î</a:t>
            </a:r>
            <a:r>
              <a:rPr lang="en-US" sz="1800" dirty="0">
                <a:solidFill>
                  <a:schemeClr val="tx2">
                    <a:lumMod val="75000"/>
                  </a:schemeClr>
                </a:solidFill>
              </a:rPr>
              <a:t>ntre ADR </a:t>
            </a:r>
            <a:r>
              <a:rPr lang="ro-RO" sz="1800" dirty="0">
                <a:solidFill>
                  <a:schemeClr val="tx2">
                    <a:lumMod val="75000"/>
                  </a:schemeClr>
                </a:solidFill>
              </a:rPr>
              <a:t>ș</a:t>
            </a:r>
            <a:r>
              <a:rPr lang="en-US" sz="1800" dirty="0">
                <a:solidFill>
                  <a:schemeClr val="tx2">
                    <a:lumMod val="75000"/>
                  </a:schemeClr>
                </a:solidFill>
              </a:rPr>
              <a:t>i institu</a:t>
            </a:r>
            <a:r>
              <a:rPr lang="ro-RO" sz="1800" dirty="0">
                <a:solidFill>
                  <a:schemeClr val="tx2">
                    <a:lumMod val="75000"/>
                  </a:schemeClr>
                </a:solidFill>
              </a:rPr>
              <a:t>ț</a:t>
            </a:r>
            <a:r>
              <a:rPr lang="en-US" sz="1800" dirty="0">
                <a:solidFill>
                  <a:schemeClr val="tx2">
                    <a:lumMod val="75000"/>
                  </a:schemeClr>
                </a:solidFill>
              </a:rPr>
              <a:t>iile implicate </a:t>
            </a:r>
            <a:r>
              <a:rPr lang="ro-RO" sz="1800" dirty="0">
                <a:solidFill>
                  <a:schemeClr val="tx2">
                    <a:lumMod val="75000"/>
                  </a:schemeClr>
                </a:solidFill>
              </a:rPr>
              <a:t>î</a:t>
            </a:r>
            <a:r>
              <a:rPr lang="en-US" sz="1800" dirty="0">
                <a:solidFill>
                  <a:schemeClr val="tx2">
                    <a:lumMod val="75000"/>
                  </a:schemeClr>
                </a:solidFill>
              </a:rPr>
              <a:t>n emiterea de norme cu impact asupra sectorului </a:t>
            </a:r>
            <a:r>
              <a:rPr lang="ro-RO" sz="1800" dirty="0">
                <a:solidFill>
                  <a:schemeClr val="tx2">
                    <a:lumMod val="75000"/>
                  </a:schemeClr>
                </a:solidFill>
              </a:rPr>
              <a:t>B</a:t>
            </a:r>
            <a:r>
              <a:rPr lang="en-US" sz="1800" dirty="0">
                <a:solidFill>
                  <a:schemeClr val="tx2">
                    <a:lumMod val="75000"/>
                  </a:schemeClr>
                </a:solidFill>
              </a:rPr>
              <a:t>roadband NGN </a:t>
            </a:r>
            <a:r>
              <a:rPr lang="ro-RO" sz="1800" dirty="0">
                <a:solidFill>
                  <a:schemeClr val="tx2">
                    <a:lumMod val="75000"/>
                  </a:schemeClr>
                </a:solidFill>
              </a:rPr>
              <a:t>ș</a:t>
            </a:r>
            <a:r>
              <a:rPr lang="en-US" sz="1800" dirty="0">
                <a:solidFill>
                  <a:schemeClr val="tx2">
                    <a:lumMod val="75000"/>
                  </a:schemeClr>
                </a:solidFill>
              </a:rPr>
              <a:t>i un al doilea de cooperare cu p</a:t>
            </a:r>
            <a:r>
              <a:rPr lang="ro-RO" sz="1800" dirty="0">
                <a:solidFill>
                  <a:schemeClr val="tx2">
                    <a:lumMod val="75000"/>
                  </a:schemeClr>
                </a:solidFill>
              </a:rPr>
              <a:t>ă</a:t>
            </a:r>
            <a:r>
              <a:rPr lang="en-US" sz="1800" dirty="0">
                <a:solidFill>
                  <a:schemeClr val="tx2">
                    <a:lumMod val="75000"/>
                  </a:schemeClr>
                </a:solidFill>
              </a:rPr>
              <a:t>rtile interesate (operatorii priva</a:t>
            </a:r>
            <a:r>
              <a:rPr lang="ro-RO" sz="1800" dirty="0">
                <a:solidFill>
                  <a:schemeClr val="tx2">
                    <a:lumMod val="75000"/>
                  </a:schemeClr>
                </a:solidFill>
              </a:rPr>
              <a:t>ț</a:t>
            </a:r>
            <a:r>
              <a:rPr lang="en-US" sz="1800" dirty="0">
                <a:solidFill>
                  <a:schemeClr val="tx2">
                    <a:lumMod val="75000"/>
                  </a:schemeClr>
                </a:solidFill>
              </a:rPr>
              <a:t>i)</a:t>
            </a:r>
          </a:p>
          <a:p>
            <a:pPr marL="342900" lvl="1" indent="-342900" algn="just">
              <a:buFont typeface="Wingdings" panose="05000000000000000000" pitchFamily="2" charset="2"/>
              <a:buChar char="§"/>
            </a:pPr>
            <a:r>
              <a:rPr lang="en-US" sz="1800" dirty="0">
                <a:solidFill>
                  <a:schemeClr val="tx2">
                    <a:lumMod val="75000"/>
                  </a:schemeClr>
                </a:solidFill>
              </a:rPr>
              <a:t>L4 - Proiect de act normativ care s</a:t>
            </a:r>
            <a:r>
              <a:rPr lang="ro-RO" sz="1800" dirty="0">
                <a:solidFill>
                  <a:schemeClr val="tx2">
                    <a:lumMod val="75000"/>
                  </a:schemeClr>
                </a:solidFill>
              </a:rPr>
              <a:t>ă</a:t>
            </a:r>
            <a:r>
              <a:rPr lang="en-US" sz="1800" dirty="0">
                <a:solidFill>
                  <a:schemeClr val="tx2">
                    <a:lumMod val="75000"/>
                  </a:schemeClr>
                </a:solidFill>
              </a:rPr>
              <a:t> sistematizeze actele normative cu inciden</a:t>
            </a:r>
            <a:r>
              <a:rPr lang="ro-RO" sz="1800" dirty="0">
                <a:solidFill>
                  <a:schemeClr val="tx2">
                    <a:lumMod val="75000"/>
                  </a:schemeClr>
                </a:solidFill>
              </a:rPr>
              <a:t>ță</a:t>
            </a:r>
            <a:r>
              <a:rPr lang="en-US" sz="1800" dirty="0">
                <a:solidFill>
                  <a:schemeClr val="tx2">
                    <a:lumMod val="75000"/>
                  </a:schemeClr>
                </a:solidFill>
              </a:rPr>
              <a:t> sau impact asupra investi</a:t>
            </a:r>
            <a:r>
              <a:rPr lang="ro-RO" sz="1800" dirty="0">
                <a:solidFill>
                  <a:schemeClr val="tx2">
                    <a:lumMod val="75000"/>
                  </a:schemeClr>
                </a:solidFill>
              </a:rPr>
              <a:t>ț</a:t>
            </a:r>
            <a:r>
              <a:rPr lang="en-US" sz="1800" dirty="0">
                <a:solidFill>
                  <a:schemeClr val="tx2">
                    <a:lumMod val="75000"/>
                  </a:schemeClr>
                </a:solidFill>
              </a:rPr>
              <a:t>iilor operatorilor priva</a:t>
            </a:r>
            <a:r>
              <a:rPr lang="ro-RO" sz="1800" dirty="0">
                <a:solidFill>
                  <a:schemeClr val="tx2">
                    <a:lumMod val="75000"/>
                  </a:schemeClr>
                </a:solidFill>
              </a:rPr>
              <a:t>ț</a:t>
            </a:r>
            <a:r>
              <a:rPr lang="en-US" sz="1800" dirty="0">
                <a:solidFill>
                  <a:schemeClr val="tx2">
                    <a:lumMod val="75000"/>
                  </a:schemeClr>
                </a:solidFill>
              </a:rPr>
              <a:t>i </a:t>
            </a:r>
            <a:r>
              <a:rPr lang="ro-RO" sz="1800" dirty="0">
                <a:solidFill>
                  <a:schemeClr val="tx2">
                    <a:lumMod val="75000"/>
                  </a:schemeClr>
                </a:solidFill>
              </a:rPr>
              <a:t>î</a:t>
            </a:r>
            <a:r>
              <a:rPr lang="en-US" sz="1800" dirty="0">
                <a:solidFill>
                  <a:schemeClr val="tx2">
                    <a:lumMod val="75000"/>
                  </a:schemeClr>
                </a:solidFill>
              </a:rPr>
              <a:t>n dezvoltarea re</a:t>
            </a:r>
            <a:r>
              <a:rPr lang="ro-RO" sz="1800" dirty="0">
                <a:solidFill>
                  <a:schemeClr val="tx2">
                    <a:lumMod val="75000"/>
                  </a:schemeClr>
                </a:solidFill>
              </a:rPr>
              <a:t>ț</a:t>
            </a:r>
            <a:r>
              <a:rPr lang="en-US" sz="1800" dirty="0">
                <a:solidFill>
                  <a:schemeClr val="tx2">
                    <a:lumMod val="75000"/>
                  </a:schemeClr>
                </a:solidFill>
              </a:rPr>
              <a:t>elelor de acces la internet broadband.</a:t>
            </a:r>
          </a:p>
          <a:p>
            <a:pPr marL="342900" lvl="1" indent="-342900" algn="just">
              <a:buFont typeface="Wingdings" panose="05000000000000000000" pitchFamily="2" charset="2"/>
              <a:buChar char="§"/>
            </a:pPr>
            <a:endParaRPr lang="en-US" sz="1800" b="1"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349354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 de analiz</a:t>
            </a:r>
            <a:r>
              <a:rPr lang="ro-RO" sz="2400" b="1" dirty="0">
                <a:solidFill>
                  <a:schemeClr val="tx2">
                    <a:lumMod val="75000"/>
                  </a:schemeClr>
                </a:solidFill>
              </a:rPr>
              <a:t>ă</a:t>
            </a:r>
            <a:r>
              <a:rPr lang="en-US" sz="2400" b="1" dirty="0">
                <a:solidFill>
                  <a:schemeClr val="tx2">
                    <a:lumMod val="75000"/>
                  </a:schemeClr>
                </a:solidFill>
              </a:rPr>
              <a:t> -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(1)</a:t>
            </a:r>
            <a:endParaRPr lang="ro-RO" sz="2400" b="1" dirty="0">
              <a:solidFill>
                <a:schemeClr val="tx2">
                  <a:lumMod val="75000"/>
                </a:schemeClr>
              </a:solidFill>
            </a:endParaRPr>
          </a:p>
          <a:p>
            <a:pPr marL="0" indent="0">
              <a:buNone/>
            </a:pPr>
            <a:r>
              <a:rPr lang="ro-RO" sz="2000" b="1" dirty="0">
                <a:solidFill>
                  <a:schemeClr val="tx2">
                    <a:lumMod val="75000"/>
                  </a:schemeClr>
                </a:solidFill>
              </a:rPr>
              <a:t>Surse de informare - </a:t>
            </a:r>
            <a:r>
              <a:rPr lang="en-GB" sz="2000" b="1" dirty="0">
                <a:solidFill>
                  <a:schemeClr val="tx2">
                    <a:lumMod val="75000"/>
                  </a:schemeClr>
                </a:solidFill>
              </a:rPr>
              <a:t>i</a:t>
            </a:r>
            <a:r>
              <a:rPr lang="ro-RO" sz="2000" b="1" dirty="0">
                <a:solidFill>
                  <a:schemeClr val="tx2">
                    <a:lumMod val="75000"/>
                  </a:schemeClr>
                </a:solidFill>
              </a:rPr>
              <a:t>nventarierea legislației </a:t>
            </a:r>
            <a:r>
              <a:rPr lang="en-US" sz="2000" b="1" dirty="0">
                <a:solidFill>
                  <a:schemeClr val="tx2">
                    <a:lumMod val="75000"/>
                  </a:schemeClr>
                </a:solidFill>
              </a:rPr>
              <a:t>na</a:t>
            </a:r>
            <a:r>
              <a:rPr lang="ro-RO" sz="2000" b="1" dirty="0">
                <a:solidFill>
                  <a:schemeClr val="tx2">
                    <a:lumMod val="75000"/>
                  </a:schemeClr>
                </a:solidFill>
              </a:rPr>
              <a:t>ț</a:t>
            </a:r>
            <a:r>
              <a:rPr lang="en-US" sz="2000" b="1" dirty="0">
                <a:solidFill>
                  <a:schemeClr val="tx2">
                    <a:lumMod val="75000"/>
                  </a:schemeClr>
                </a:solidFill>
              </a:rPr>
              <a:t>ionale</a:t>
            </a:r>
            <a:r>
              <a:rPr lang="ro-RO" sz="2000" b="1" dirty="0">
                <a:solidFill>
                  <a:schemeClr val="tx2">
                    <a:lumMod val="75000"/>
                  </a:schemeClr>
                </a:solidFill>
              </a:rPr>
              <a:t>:</a:t>
            </a:r>
          </a:p>
          <a:p>
            <a:pPr lvl="1">
              <a:buFont typeface="Wingdings" panose="05000000000000000000" pitchFamily="2" charset="2"/>
              <a:buChar char="§"/>
            </a:pPr>
            <a:r>
              <a:rPr lang="ro-RO" sz="1800" dirty="0">
                <a:solidFill>
                  <a:schemeClr val="tx2">
                    <a:lumMod val="75000"/>
                  </a:schemeClr>
                </a:solidFill>
              </a:rPr>
              <a:t>Programele legislative Lege5 și Sintact </a:t>
            </a:r>
          </a:p>
          <a:p>
            <a:pPr lvl="1">
              <a:buFont typeface="Wingdings" panose="05000000000000000000" pitchFamily="2" charset="2"/>
              <a:buChar char="§"/>
            </a:pPr>
            <a:r>
              <a:rPr lang="ro-RO" sz="1800" dirty="0">
                <a:solidFill>
                  <a:schemeClr val="tx2">
                    <a:lumMod val="75000"/>
                  </a:schemeClr>
                </a:solidFill>
              </a:rPr>
              <a:t>Evidența oficială a legislației din România ținută de Consiliul Legislativ </a:t>
            </a:r>
            <a:r>
              <a:rPr lang="ro-RO" sz="1800" dirty="0">
                <a:solidFill>
                  <a:schemeClr val="tx2">
                    <a:lumMod val="75000"/>
                  </a:schemeClr>
                </a:solidFill>
                <a:hlinkClick r:id="rId3"/>
              </a:rPr>
              <a:t>http://www.cdep.ro/pls/legis/legis_pck.frame</a:t>
            </a:r>
            <a:endParaRPr lang="en-US"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Arhiva în format electronic a Publicației Monitorul Oficial al României, Partea I</a:t>
            </a:r>
            <a:r>
              <a:rPr lang="en-US" sz="1800" dirty="0">
                <a:solidFill>
                  <a:schemeClr val="tx2">
                    <a:lumMod val="75000"/>
                  </a:schemeClr>
                </a:solidFill>
              </a:rPr>
              <a:t> </a:t>
            </a:r>
            <a:r>
              <a:rPr lang="ro-RO" sz="1800" u="sng" dirty="0">
                <a:solidFill>
                  <a:srgbClr val="0000FF"/>
                </a:solidFill>
                <a:effectLst/>
                <a:latin typeface="+mj-lt"/>
                <a:ea typeface="Calibri" panose="020F0502020204030204" pitchFamily="34" charset="0"/>
                <a:cs typeface="Times New Roman" panose="02020603050405020304" pitchFamily="18" charset="0"/>
                <a:hlinkClick r:id="rId4"/>
              </a:rPr>
              <a:t>http://www.monitoruloficial.ro/index.php</a:t>
            </a:r>
            <a:endParaRPr lang="ro-RO" sz="1800" dirty="0">
              <a:solidFill>
                <a:schemeClr val="tx2">
                  <a:lumMod val="75000"/>
                </a:schemeClr>
              </a:solidFill>
            </a:endParaRPr>
          </a:p>
          <a:p>
            <a:pPr lvl="1">
              <a:buFont typeface="Wingdings" panose="05000000000000000000" pitchFamily="2" charset="2"/>
              <a:buChar char="§"/>
            </a:pPr>
            <a:r>
              <a:rPr lang="ro-RO" sz="1800" dirty="0">
                <a:solidFill>
                  <a:schemeClr val="tx2">
                    <a:lumMod val="75000"/>
                  </a:schemeClr>
                </a:solidFill>
              </a:rPr>
              <a:t>Listele legislative postate pe paginile web are </a:t>
            </a:r>
            <a:r>
              <a:rPr lang="it-IT" sz="1800" dirty="0">
                <a:solidFill>
                  <a:schemeClr val="tx2">
                    <a:lumMod val="75000"/>
                  </a:schemeClr>
                </a:solidFill>
              </a:rPr>
              <a:t>autorit</a:t>
            </a:r>
            <a:r>
              <a:rPr lang="ro-RO" sz="1800" dirty="0">
                <a:solidFill>
                  <a:schemeClr val="tx2">
                    <a:lumMod val="75000"/>
                  </a:schemeClr>
                </a:solidFill>
              </a:rPr>
              <a:t>ăț</a:t>
            </a:r>
            <a:r>
              <a:rPr lang="it-IT" sz="1800" dirty="0">
                <a:solidFill>
                  <a:schemeClr val="tx2">
                    <a:lumMod val="75000"/>
                  </a:schemeClr>
                </a:solidFill>
              </a:rPr>
              <a:t>i</a:t>
            </a:r>
            <a:r>
              <a:rPr lang="ro-RO" sz="1800" dirty="0">
                <a:solidFill>
                  <a:schemeClr val="tx2">
                    <a:lumMod val="75000"/>
                  </a:schemeClr>
                </a:solidFill>
              </a:rPr>
              <a:t>lor</a:t>
            </a:r>
            <a:r>
              <a:rPr lang="it-IT" sz="1800" dirty="0">
                <a:solidFill>
                  <a:schemeClr val="tx2">
                    <a:lumMod val="75000"/>
                  </a:schemeClr>
                </a:solidFill>
              </a:rPr>
              <a:t> publice</a:t>
            </a:r>
            <a:r>
              <a:rPr lang="ro-RO" sz="1800" dirty="0">
                <a:solidFill>
                  <a:schemeClr val="tx2">
                    <a:lumMod val="75000"/>
                  </a:schemeClr>
                </a:solidFill>
              </a:rPr>
              <a:t>, în principal:</a:t>
            </a:r>
            <a:endParaRPr lang="it-IT"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ANCOM </a:t>
            </a:r>
            <a:r>
              <a:rPr lang="ro-RO" sz="1800" dirty="0">
                <a:solidFill>
                  <a:schemeClr val="tx2">
                    <a:lumMod val="75000"/>
                  </a:schemeClr>
                </a:solidFill>
                <a:hlinkClick r:id="rId5"/>
              </a:rPr>
              <a:t>https://www.ancom.ro/legislatie-romaneasca_121</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Ministerul Cercetării, Inovării și Digitalizării  </a:t>
            </a:r>
            <a:r>
              <a:rPr lang="ro-RO" sz="1800" dirty="0">
                <a:solidFill>
                  <a:schemeClr val="tx2">
                    <a:lumMod val="75000"/>
                  </a:schemeClr>
                </a:solidFill>
                <a:hlinkClick r:id="rId6"/>
              </a:rPr>
              <a:t>https://research.gov.ro/ro/articol/1021/legislatia-sistemului-de-cercetare</a:t>
            </a:r>
            <a:r>
              <a:rPr lang="ro-RO" sz="1800" dirty="0">
                <a:solidFill>
                  <a:schemeClr val="tx2">
                    <a:lumMod val="75000"/>
                  </a:schemeClr>
                </a:solidFill>
              </a:rPr>
              <a:t> </a:t>
            </a:r>
          </a:p>
          <a:p>
            <a:pPr lvl="1">
              <a:buFont typeface="Wingdings" panose="05000000000000000000" pitchFamily="2" charset="2"/>
              <a:buChar char="§"/>
            </a:pPr>
            <a:endParaRPr lang="ro-RO" sz="1800" dirty="0">
              <a:solidFill>
                <a:schemeClr val="tx2">
                  <a:lumMod val="75000"/>
                </a:schemeClr>
              </a:solidFill>
            </a:endParaRPr>
          </a:p>
          <a:p>
            <a:pPr lvl="2">
              <a:buFont typeface="Wingdings" panose="05000000000000000000" pitchFamily="2" charset="2"/>
              <a:buChar char="§"/>
            </a:pPr>
            <a:endParaRPr lang="ro-RO" sz="1400" dirty="0">
              <a:solidFill>
                <a:schemeClr val="tx2">
                  <a:lumMod val="75000"/>
                </a:schemeClr>
              </a:solidFill>
            </a:endParaRPr>
          </a:p>
          <a:p>
            <a:pPr lvl="2">
              <a:buFont typeface="Wingdings" panose="05000000000000000000" pitchFamily="2" charset="2"/>
              <a:buChar char="§"/>
            </a:pPr>
            <a:endParaRPr lang="ro-RO" sz="29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http://poca.ro/wp-content/gallery/anexe-miv/Ansamblu-grafic.png">
            <a:extLst>
              <a:ext uri="{FF2B5EF4-FFF2-40B4-BE49-F238E27FC236}">
                <a16:creationId xmlns:a16="http://schemas.microsoft.com/office/drawing/2014/main" id="{3831BACA-99AD-42A8-B53C-062BA9376A4B}"/>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0" y="5562600"/>
            <a:ext cx="7772400" cy="344805"/>
          </a:xfrm>
          <a:prstGeom prst="rect">
            <a:avLst/>
          </a:prstGeom>
          <a:noFill/>
          <a:ln>
            <a:noFill/>
          </a:ln>
        </p:spPr>
      </p:pic>
    </p:spTree>
    <p:extLst>
      <p:ext uri="{BB962C8B-B14F-4D97-AF65-F5344CB8AC3E}">
        <p14:creationId xmlns:p14="http://schemas.microsoft.com/office/powerpoint/2010/main" val="219961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7310-00F4-4E86-8CF7-54558B9A2BFD}"/>
              </a:ext>
            </a:extLst>
          </p:cNvPr>
          <p:cNvSpPr>
            <a:spLocks noGrp="1"/>
          </p:cNvSpPr>
          <p:nvPr>
            <p:ph type="title"/>
          </p:nvPr>
        </p:nvSpPr>
        <p:spPr>
          <a:xfrm>
            <a:off x="533400" y="285750"/>
            <a:ext cx="8229600" cy="1143000"/>
          </a:xfrm>
        </p:spPr>
        <p:txBody>
          <a:bodyPr/>
          <a:lstStyle/>
          <a:p>
            <a:r>
              <a:rPr lang="ro-RO" dirty="0"/>
              <a:t> </a:t>
            </a:r>
            <a:endParaRPr lang="en-GB" dirty="0"/>
          </a:p>
        </p:txBody>
      </p:sp>
      <p:sp>
        <p:nvSpPr>
          <p:cNvPr id="3" name="Content Placeholder 2">
            <a:extLst>
              <a:ext uri="{FF2B5EF4-FFF2-40B4-BE49-F238E27FC236}">
                <a16:creationId xmlns:a16="http://schemas.microsoft.com/office/drawing/2014/main" id="{8F779E79-7D72-47F5-A610-320EBC329518}"/>
              </a:ext>
            </a:extLst>
          </p:cNvPr>
          <p:cNvSpPr>
            <a:spLocks noGrp="1"/>
          </p:cNvSpPr>
          <p:nvPr>
            <p:ph idx="1"/>
          </p:nvPr>
        </p:nvSpPr>
        <p:spPr>
          <a:xfrm>
            <a:off x="393700" y="1295400"/>
            <a:ext cx="8375650" cy="4525963"/>
          </a:xfrm>
        </p:spPr>
        <p:txBody>
          <a:bodyPr>
            <a:normAutofit/>
          </a:bodyPr>
          <a:lstStyle/>
          <a:p>
            <a:pPr marL="0" indent="0" algn="just">
              <a:buNone/>
            </a:pPr>
            <a:r>
              <a:rPr lang="en-US" sz="2400" b="1" dirty="0">
                <a:solidFill>
                  <a:schemeClr val="tx2">
                    <a:lumMod val="75000"/>
                  </a:schemeClr>
                </a:solidFill>
              </a:rPr>
              <a:t>II. Etapa de analiz</a:t>
            </a:r>
            <a:r>
              <a:rPr lang="ro-RO" sz="2400" b="1" dirty="0">
                <a:solidFill>
                  <a:schemeClr val="tx2">
                    <a:lumMod val="75000"/>
                  </a:schemeClr>
                </a:solidFill>
              </a:rPr>
              <a:t>ă</a:t>
            </a:r>
            <a:r>
              <a:rPr lang="en-US" sz="2400" b="1" dirty="0">
                <a:solidFill>
                  <a:schemeClr val="tx2">
                    <a:lumMod val="75000"/>
                  </a:schemeClr>
                </a:solidFill>
              </a:rPr>
              <a:t> - Descrierea activit</a:t>
            </a:r>
            <a:r>
              <a:rPr lang="ro-RO" sz="2400" b="1" dirty="0">
                <a:solidFill>
                  <a:schemeClr val="tx2">
                    <a:lumMod val="75000"/>
                  </a:schemeClr>
                </a:solidFill>
              </a:rPr>
              <a:t>ăț</a:t>
            </a:r>
            <a:r>
              <a:rPr lang="en-US" sz="2400" b="1" dirty="0">
                <a:solidFill>
                  <a:schemeClr val="tx2">
                    <a:lumMod val="75000"/>
                  </a:schemeClr>
                </a:solidFill>
              </a:rPr>
              <a:t>il</a:t>
            </a:r>
            <a:r>
              <a:rPr lang="ro-RO" sz="2400" b="1" dirty="0">
                <a:solidFill>
                  <a:schemeClr val="tx2">
                    <a:lumMod val="75000"/>
                  </a:schemeClr>
                </a:solidFill>
              </a:rPr>
              <a:t>or</a:t>
            </a:r>
            <a:r>
              <a:rPr lang="en-US" sz="2400" b="1" dirty="0">
                <a:solidFill>
                  <a:schemeClr val="tx2">
                    <a:lumMod val="75000"/>
                  </a:schemeClr>
                </a:solidFill>
              </a:rPr>
              <a:t> Prestatorului (</a:t>
            </a:r>
            <a:r>
              <a:rPr lang="ro-RO" sz="2400" b="1" dirty="0">
                <a:solidFill>
                  <a:schemeClr val="tx2">
                    <a:lumMod val="75000"/>
                  </a:schemeClr>
                </a:solidFill>
              </a:rPr>
              <a:t>2</a:t>
            </a:r>
            <a:r>
              <a:rPr lang="en-US" sz="2400" b="1" dirty="0">
                <a:solidFill>
                  <a:schemeClr val="tx2">
                    <a:lumMod val="75000"/>
                  </a:schemeClr>
                </a:solidFill>
              </a:rPr>
              <a:t>)</a:t>
            </a:r>
            <a:endParaRPr lang="ro-RO" sz="2400" b="1" dirty="0">
              <a:solidFill>
                <a:schemeClr val="tx2">
                  <a:lumMod val="75000"/>
                </a:schemeClr>
              </a:solidFill>
            </a:endParaRPr>
          </a:p>
          <a:p>
            <a:pPr marL="0" indent="0">
              <a:buNone/>
            </a:pPr>
            <a:r>
              <a:rPr lang="ro-RO" sz="2000" b="1" dirty="0">
                <a:solidFill>
                  <a:schemeClr val="tx2">
                    <a:lumMod val="75000"/>
                  </a:schemeClr>
                </a:solidFill>
              </a:rPr>
              <a:t>Surse de informare - </a:t>
            </a:r>
            <a:r>
              <a:rPr lang="en-GB" sz="2000" b="1" dirty="0">
                <a:solidFill>
                  <a:schemeClr val="tx2">
                    <a:lumMod val="75000"/>
                  </a:schemeClr>
                </a:solidFill>
              </a:rPr>
              <a:t>i</a:t>
            </a:r>
            <a:r>
              <a:rPr lang="ro-RO" sz="2000" b="1" dirty="0">
                <a:solidFill>
                  <a:schemeClr val="tx2">
                    <a:lumMod val="75000"/>
                  </a:schemeClr>
                </a:solidFill>
              </a:rPr>
              <a:t>nventarierea legislației </a:t>
            </a:r>
            <a:r>
              <a:rPr lang="en-US" sz="2000" b="1" dirty="0">
                <a:solidFill>
                  <a:schemeClr val="tx2">
                    <a:lumMod val="75000"/>
                  </a:schemeClr>
                </a:solidFill>
              </a:rPr>
              <a:t>na</a:t>
            </a:r>
            <a:r>
              <a:rPr lang="ro-RO" sz="2000" b="1" dirty="0">
                <a:solidFill>
                  <a:schemeClr val="tx2">
                    <a:lumMod val="75000"/>
                  </a:schemeClr>
                </a:solidFill>
              </a:rPr>
              <a:t>ț</a:t>
            </a:r>
            <a:r>
              <a:rPr lang="en-US" sz="2000" b="1" dirty="0">
                <a:solidFill>
                  <a:schemeClr val="tx2">
                    <a:lumMod val="75000"/>
                  </a:schemeClr>
                </a:solidFill>
              </a:rPr>
              <a:t>ionale</a:t>
            </a:r>
            <a:r>
              <a:rPr lang="ro-RO" sz="2000" b="1" dirty="0">
                <a:solidFill>
                  <a:schemeClr val="tx2">
                    <a:lumMod val="75000"/>
                  </a:schemeClr>
                </a:solidFill>
              </a:rPr>
              <a:t> (continuare)</a:t>
            </a:r>
          </a:p>
          <a:p>
            <a:pPr lvl="1">
              <a:buFont typeface="Wingdings" panose="05000000000000000000" pitchFamily="2" charset="2"/>
              <a:buChar char="§"/>
            </a:pPr>
            <a:r>
              <a:rPr lang="it-IT" sz="1800" dirty="0">
                <a:solidFill>
                  <a:schemeClr val="tx2">
                    <a:lumMod val="75000"/>
                  </a:schemeClr>
                </a:solidFill>
              </a:rPr>
              <a:t>Informa</a:t>
            </a:r>
            <a:r>
              <a:rPr lang="ro-RO" sz="1800" dirty="0">
                <a:solidFill>
                  <a:schemeClr val="tx2">
                    <a:lumMod val="75000"/>
                  </a:schemeClr>
                </a:solidFill>
              </a:rPr>
              <a:t>ț</a:t>
            </a:r>
            <a:r>
              <a:rPr lang="it-IT" sz="1800" dirty="0">
                <a:solidFill>
                  <a:schemeClr val="tx2">
                    <a:lumMod val="75000"/>
                  </a:schemeClr>
                </a:solidFill>
              </a:rPr>
              <a:t>iile puse la dispozi</a:t>
            </a:r>
            <a:r>
              <a:rPr lang="ro-RO" sz="1800" dirty="0">
                <a:solidFill>
                  <a:schemeClr val="tx2">
                    <a:lumMod val="75000"/>
                  </a:schemeClr>
                </a:solidFill>
              </a:rPr>
              <a:t>ț</a:t>
            </a:r>
            <a:r>
              <a:rPr lang="it-IT" sz="1800" dirty="0">
                <a:solidFill>
                  <a:schemeClr val="tx2">
                    <a:lumMod val="75000"/>
                  </a:schemeClr>
                </a:solidFill>
              </a:rPr>
              <a:t>ie de autorit</a:t>
            </a:r>
            <a:r>
              <a:rPr lang="ro-RO" sz="1800" dirty="0">
                <a:solidFill>
                  <a:schemeClr val="tx2">
                    <a:lumMod val="75000"/>
                  </a:schemeClr>
                </a:solidFill>
              </a:rPr>
              <a:t>ăț</a:t>
            </a:r>
            <a:r>
              <a:rPr lang="it-IT" sz="1800" dirty="0">
                <a:solidFill>
                  <a:schemeClr val="tx2">
                    <a:lumMod val="75000"/>
                  </a:schemeClr>
                </a:solidFill>
              </a:rPr>
              <a:t>i publice </a:t>
            </a:r>
            <a:endParaRPr lang="ro-RO" sz="1800" dirty="0">
              <a:solidFill>
                <a:schemeClr val="tx2">
                  <a:lumMod val="75000"/>
                </a:schemeClr>
              </a:solidFill>
            </a:endParaRPr>
          </a:p>
          <a:p>
            <a:pPr lvl="2">
              <a:buFont typeface="Wingdings" panose="05000000000000000000" pitchFamily="2" charset="2"/>
              <a:buChar char="§"/>
            </a:pPr>
            <a:r>
              <a:rPr lang="ro-RO" sz="1800" dirty="0">
                <a:solidFill>
                  <a:schemeClr val="tx2">
                    <a:lumMod val="75000"/>
                  </a:schemeClr>
                </a:solidFill>
              </a:rPr>
              <a:t>Ministerul Dezvoltării, Lucrărilor Publice și Administrației (MDLPA) </a:t>
            </a:r>
          </a:p>
          <a:p>
            <a:pPr marL="914400" lvl="2" indent="0">
              <a:buNone/>
            </a:pPr>
            <a:r>
              <a:rPr lang="ro-RO" sz="1800" dirty="0">
                <a:solidFill>
                  <a:schemeClr val="tx2">
                    <a:lumMod val="75000"/>
                  </a:schemeClr>
                </a:solidFill>
                <a:hlinkClick r:id="rId3"/>
              </a:rPr>
              <a:t>https://www.mdlpa.ro/pages/prezentare144</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Ministerul Transporturilor și Infrastructurii </a:t>
            </a:r>
            <a:r>
              <a:rPr lang="ro-RO" sz="1800" dirty="0">
                <a:solidFill>
                  <a:schemeClr val="tx2">
                    <a:lumMod val="75000"/>
                  </a:schemeClr>
                </a:solidFill>
                <a:hlinkClick r:id="rId4"/>
              </a:rPr>
              <a:t>http://www.mt.gov.ro/web14/</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Ministerul Economiei </a:t>
            </a:r>
            <a:r>
              <a:rPr lang="ro-RO" sz="1800" dirty="0">
                <a:solidFill>
                  <a:schemeClr val="tx2">
                    <a:lumMod val="75000"/>
                  </a:schemeClr>
                </a:solidFill>
                <a:hlinkClick r:id="rId5"/>
              </a:rPr>
              <a:t>http://www.economie.gov.ro/despre-noi/legislatie-minister</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Ministerul Energiei </a:t>
            </a:r>
            <a:r>
              <a:rPr lang="ro-RO" sz="1800" dirty="0">
                <a:solidFill>
                  <a:schemeClr val="tx2">
                    <a:lumMod val="75000"/>
                  </a:schemeClr>
                </a:solidFill>
                <a:hlinkClick r:id="rId6"/>
              </a:rPr>
              <a:t>http://energie.gov.ro/legislatie/</a:t>
            </a:r>
            <a:r>
              <a:rPr lang="ro-RO" sz="1800" dirty="0">
                <a:solidFill>
                  <a:schemeClr val="tx2">
                    <a:lumMod val="75000"/>
                  </a:schemeClr>
                </a:solidFill>
              </a:rPr>
              <a:t>  </a:t>
            </a:r>
          </a:p>
          <a:p>
            <a:pPr lvl="2">
              <a:buFont typeface="Wingdings" panose="05000000000000000000" pitchFamily="2" charset="2"/>
              <a:buChar char="§"/>
            </a:pPr>
            <a:r>
              <a:rPr lang="it-IT" sz="1800" dirty="0">
                <a:solidFill>
                  <a:schemeClr val="tx2">
                    <a:lumMod val="75000"/>
                  </a:schemeClr>
                </a:solidFill>
              </a:rPr>
              <a:t>Ministerul Mediului, Apelor </a:t>
            </a:r>
            <a:r>
              <a:rPr lang="ro-RO" sz="1800" dirty="0">
                <a:solidFill>
                  <a:schemeClr val="tx2">
                    <a:lumMod val="75000"/>
                  </a:schemeClr>
                </a:solidFill>
              </a:rPr>
              <a:t>ș</a:t>
            </a:r>
            <a:r>
              <a:rPr lang="it-IT" sz="1800" dirty="0">
                <a:solidFill>
                  <a:schemeClr val="tx2">
                    <a:lumMod val="75000"/>
                  </a:schemeClr>
                </a:solidFill>
              </a:rPr>
              <a:t>i P</a:t>
            </a:r>
            <a:r>
              <a:rPr lang="ro-RO" sz="1800" dirty="0">
                <a:solidFill>
                  <a:schemeClr val="tx2">
                    <a:lumMod val="75000"/>
                  </a:schemeClr>
                </a:solidFill>
              </a:rPr>
              <a:t>ă</a:t>
            </a:r>
            <a:r>
              <a:rPr lang="it-IT" sz="1800" dirty="0">
                <a:solidFill>
                  <a:schemeClr val="tx2">
                    <a:lumMod val="75000"/>
                  </a:schemeClr>
                </a:solidFill>
              </a:rPr>
              <a:t>durilor </a:t>
            </a:r>
            <a:r>
              <a:rPr lang="it-IT" sz="1800" dirty="0">
                <a:solidFill>
                  <a:schemeClr val="tx2">
                    <a:lumMod val="75000"/>
                  </a:schemeClr>
                </a:solidFill>
                <a:hlinkClick r:id="rId7"/>
              </a:rPr>
              <a:t>http://www.mmediu.gov.ro/categorie/legislatie/112</a:t>
            </a:r>
            <a:r>
              <a:rPr lang="ro-RO" sz="1800" dirty="0">
                <a:solidFill>
                  <a:schemeClr val="tx2">
                    <a:lumMod val="75000"/>
                  </a:schemeClr>
                </a:solidFill>
              </a:rPr>
              <a:t> </a:t>
            </a:r>
          </a:p>
          <a:p>
            <a:pPr lvl="2">
              <a:buFont typeface="Wingdings" panose="05000000000000000000" pitchFamily="2" charset="2"/>
              <a:buChar char="§"/>
            </a:pPr>
            <a:r>
              <a:rPr lang="ro-RO" sz="1800" dirty="0">
                <a:solidFill>
                  <a:schemeClr val="tx2">
                    <a:lumMod val="75000"/>
                  </a:schemeClr>
                </a:solidFill>
              </a:rPr>
              <a:t>Ministerul Culturii  </a:t>
            </a:r>
            <a:r>
              <a:rPr lang="ro-RO" sz="1800" dirty="0">
                <a:solidFill>
                  <a:schemeClr val="tx2">
                    <a:lumMod val="75000"/>
                  </a:schemeClr>
                </a:solidFill>
                <a:hlinkClick r:id="rId8"/>
              </a:rPr>
              <a:t>http://www.cultura.ro/resurse-legislative</a:t>
            </a:r>
            <a:r>
              <a:rPr lang="ro-RO" sz="1800" dirty="0">
                <a:solidFill>
                  <a:schemeClr val="tx2">
                    <a:lumMod val="75000"/>
                  </a:schemeClr>
                </a:solidFill>
              </a:rPr>
              <a:t> </a:t>
            </a:r>
          </a:p>
          <a:p>
            <a:pPr lvl="1">
              <a:buFont typeface="Wingdings" panose="05000000000000000000" pitchFamily="2" charset="2"/>
              <a:buChar char="§"/>
            </a:pPr>
            <a:endParaRPr lang="ro-RO" sz="1800" dirty="0">
              <a:solidFill>
                <a:schemeClr val="tx2">
                  <a:lumMod val="75000"/>
                </a:schemeClr>
              </a:solidFill>
            </a:endParaRPr>
          </a:p>
          <a:p>
            <a:pPr lvl="2">
              <a:buFont typeface="Wingdings" panose="05000000000000000000" pitchFamily="2" charset="2"/>
              <a:buChar char="§"/>
            </a:pPr>
            <a:endParaRPr lang="ro-RO" sz="1400" dirty="0">
              <a:solidFill>
                <a:schemeClr val="tx2">
                  <a:lumMod val="75000"/>
                </a:schemeClr>
              </a:solidFill>
            </a:endParaRPr>
          </a:p>
          <a:p>
            <a:pPr lvl="2">
              <a:buFont typeface="Wingdings" panose="05000000000000000000" pitchFamily="2" charset="2"/>
              <a:buChar char="§"/>
            </a:pPr>
            <a:endParaRPr lang="ro-RO" sz="2900" dirty="0">
              <a:solidFill>
                <a:schemeClr val="tx2">
                  <a:lumMod val="75000"/>
                </a:schemeClr>
              </a:solidFill>
            </a:endParaRPr>
          </a:p>
        </p:txBody>
      </p:sp>
      <p:pic>
        <p:nvPicPr>
          <p:cNvPr id="4" name="Picture 3">
            <a:extLst>
              <a:ext uri="{FF2B5EF4-FFF2-40B4-BE49-F238E27FC236}">
                <a16:creationId xmlns:a16="http://schemas.microsoft.com/office/drawing/2014/main" id="{2461FE23-B34F-461D-B2D3-9196ACC2570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04800"/>
            <a:ext cx="883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04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312F18FAC73544A779AAC1AF18E93C" ma:contentTypeVersion="11" ma:contentTypeDescription="Creați un document nou." ma:contentTypeScope="" ma:versionID="3189eed4d06fc8b307d6f72fc284fcd9">
  <xsd:schema xmlns:xsd="http://www.w3.org/2001/XMLSchema" xmlns:xs="http://www.w3.org/2001/XMLSchema" xmlns:p="http://schemas.microsoft.com/office/2006/metadata/properties" xmlns:ns2="f09dd6e4-be00-40c0-be01-0975f6977a25" xmlns:ns3="d2964364-1457-484d-aac8-5fe3f6fc5bfb" targetNamespace="http://schemas.microsoft.com/office/2006/metadata/properties" ma:root="true" ma:fieldsID="fdd5539500a17ed361c7692d60597137" ns2:_="" ns3:_="">
    <xsd:import namespace="f09dd6e4-be00-40c0-be01-0975f6977a25"/>
    <xsd:import namespace="d2964364-1457-484d-aac8-5fe3f6fc5bf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9dd6e4-be00-40c0-be01-0975f6977a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64364-1457-484d-aac8-5fe3f6fc5bfb" elementFormDefault="qualified">
    <xsd:import namespace="http://schemas.microsoft.com/office/2006/documentManagement/types"/>
    <xsd:import namespace="http://schemas.microsoft.com/office/infopath/2007/PartnerControls"/>
    <xsd:element name="SharedWithUsers" ma:index="17" nillable="true" ma:displayName="Partajat c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jat cu detali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 de conținut"/>
        <xsd:element ref="dc:title" minOccurs="0" maxOccurs="1" ma:index="4" ma:displayName="Titlu"/>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5EF322-7263-469D-86DC-D4231735263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62187F-B68F-4DD8-AAF1-DAA07448864F}">
  <ds:schemaRefs>
    <ds:schemaRef ds:uri="http://schemas.microsoft.com/sharepoint/v3/contenttype/forms"/>
  </ds:schemaRefs>
</ds:datastoreItem>
</file>

<file path=customXml/itemProps3.xml><?xml version="1.0" encoding="utf-8"?>
<ds:datastoreItem xmlns:ds="http://schemas.openxmlformats.org/officeDocument/2006/customXml" ds:itemID="{A94D74D2-074B-4A49-9AFA-5A49B16622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9dd6e4-be00-40c0-be01-0975f6977a25"/>
    <ds:schemaRef ds:uri="d2964364-1457-484d-aac8-5fe3f6fc5b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Organic</Template>
  <TotalTime>2310</TotalTime>
  <Words>7538</Words>
  <Application>Microsoft Office PowerPoint</Application>
  <PresentationFormat>On-screen Show (4:3)</PresentationFormat>
  <Paragraphs>574</Paragraphs>
  <Slides>60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Arial Unicode MS</vt:lpstr>
      <vt:lpstr>Calibri</vt:lpstr>
      <vt:lpstr>TrebuchetMS</vt:lpstr>
      <vt:lpstr>Wingdings</vt:lpstr>
      <vt:lpstr>Office Theme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Vă mulțumim! www.adr.gov.ro   www.mocanusprl.ro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Raluca Ariton</dc:creator>
  <cp:lastModifiedBy>Alina-Maria MELCESCU</cp:lastModifiedBy>
  <cp:revision>257</cp:revision>
  <cp:lastPrinted>2018-10-11T07:01:08Z</cp:lastPrinted>
  <dcterms:created xsi:type="dcterms:W3CDTF">2006-08-16T00:00:00Z</dcterms:created>
  <dcterms:modified xsi:type="dcterms:W3CDTF">2022-09-19T14:35:24Z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0x010100E3312F18FAC73544A779AAC1AF18E93C</vt:lpwstr>
  </property>
</Properties>
</file>